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87" r:id="rId4"/>
  </p:sldMasterIdLst>
  <p:sldIdLst>
    <p:sldId id="256" r:id="rId5"/>
    <p:sldId id="269" r:id="rId6"/>
    <p:sldId id="262" r:id="rId7"/>
    <p:sldId id="263" r:id="rId8"/>
    <p:sldId id="266" r:id="rId9"/>
    <p:sldId id="261" r:id="rId10"/>
    <p:sldId id="277" r:id="rId11"/>
    <p:sldId id="270" r:id="rId12"/>
    <p:sldId id="271" r:id="rId13"/>
    <p:sldId id="272" r:id="rId14"/>
    <p:sldId id="273" r:id="rId15"/>
    <p:sldId id="275" r:id="rId16"/>
    <p:sldId id="274" r:id="rId17"/>
    <p:sldId id="268" r:id="rId18"/>
    <p:sldId id="267" r:id="rId19"/>
    <p:sldId id="26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27"/>
  </p:normalViewPr>
  <p:slideViewPr>
    <p:cSldViewPr snapToGrid="0">
      <p:cViewPr varScale="1">
        <p:scale>
          <a:sx n="93" d="100"/>
          <a:sy n="93" d="100"/>
        </p:scale>
        <p:origin x="784"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2" Type="http://schemas.openxmlformats.org/officeDocument/2006/relationships/hyperlink" Target="https://docs.google.com/presentation/d/1KEwtPZtZuaSZ9pmEGQHwpUI4ZfYsNijoT8IGHdyFhlc/edit?usp=sharing" TargetMode="External"/><Relationship Id="rId1" Type="http://schemas.openxmlformats.org/officeDocument/2006/relationships/hyperlink" Target="https://github.com/otetLopez/ilista.git" TargetMode="External"/></Relationships>
</file>

<file path=ppt/diagrams/_rels/drawing1.xml.rels><?xml version="1.0" encoding="UTF-8" standalone="yes"?>
<Relationships xmlns="http://schemas.openxmlformats.org/package/2006/relationships"><Relationship Id="rId2" Type="http://schemas.openxmlformats.org/officeDocument/2006/relationships/hyperlink" Target="https://docs.google.com/presentation/d/1KEwtPZtZuaSZ9pmEGQHwpUI4ZfYsNijoT8IGHdyFhlc/edit?usp=sharing" TargetMode="External"/><Relationship Id="rId1" Type="http://schemas.openxmlformats.org/officeDocument/2006/relationships/hyperlink" Target="https://github.com/otetLopez/ilista.git" TargetMode="Externa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2DF8CF-4298-CE4C-A0AF-663213F84C8A}" type="doc">
      <dgm:prSet loTypeId="urn:microsoft.com/office/officeart/2005/8/layout/chevron2" loCatId="" qsTypeId="urn:microsoft.com/office/officeart/2005/8/quickstyle/simple1" qsCatId="simple" csTypeId="urn:microsoft.com/office/officeart/2005/8/colors/colorful2" csCatId="colorful" phldr="1"/>
      <dgm:spPr/>
      <dgm:t>
        <a:bodyPr/>
        <a:lstStyle/>
        <a:p>
          <a:endParaRPr lang="en-US"/>
        </a:p>
      </dgm:t>
    </dgm:pt>
    <dgm:pt modelId="{E187A0F6-FA82-4A43-BDFB-E7E392B4EE27}">
      <dgm:prSet phldrT="[Text]"/>
      <dgm:spPr/>
      <dgm:t>
        <a:bodyPr/>
        <a:lstStyle/>
        <a:p>
          <a:r>
            <a:rPr lang="en-US" dirty="0"/>
            <a:t>GITHUB</a:t>
          </a:r>
        </a:p>
      </dgm:t>
    </dgm:pt>
    <dgm:pt modelId="{586037A1-8F7A-8A4A-AB2C-8E8F59518791}" type="parTrans" cxnId="{CC1E59F8-4C1E-E64B-B23D-549E31E69FF5}">
      <dgm:prSet/>
      <dgm:spPr/>
      <dgm:t>
        <a:bodyPr/>
        <a:lstStyle/>
        <a:p>
          <a:endParaRPr lang="en-US"/>
        </a:p>
      </dgm:t>
    </dgm:pt>
    <dgm:pt modelId="{BCF5CAC0-FF6F-F54A-A4A2-9327154FC558}" type="sibTrans" cxnId="{CC1E59F8-4C1E-E64B-B23D-549E31E69FF5}">
      <dgm:prSet/>
      <dgm:spPr/>
      <dgm:t>
        <a:bodyPr/>
        <a:lstStyle/>
        <a:p>
          <a:endParaRPr lang="en-US"/>
        </a:p>
      </dgm:t>
    </dgm:pt>
    <dgm:pt modelId="{E8FA9D41-D6FA-6146-91CF-A6740949A084}">
      <dgm:prSet phldrT="[Text]"/>
      <dgm:spPr/>
      <dgm:t>
        <a:bodyPr/>
        <a:lstStyle/>
        <a:p>
          <a:r>
            <a:rPr lang="en-US" dirty="0"/>
            <a:t>Repository contains Source Code, Video Demo &amp; PPTX </a:t>
          </a:r>
        </a:p>
      </dgm:t>
    </dgm:pt>
    <dgm:pt modelId="{B4CC3DBE-0755-AC42-9451-B318595AEC56}" type="parTrans" cxnId="{35FB9859-17F5-6C41-83A4-E63B496C32FA}">
      <dgm:prSet/>
      <dgm:spPr/>
      <dgm:t>
        <a:bodyPr/>
        <a:lstStyle/>
        <a:p>
          <a:endParaRPr lang="en-US"/>
        </a:p>
      </dgm:t>
    </dgm:pt>
    <dgm:pt modelId="{25BB75BE-B17C-C346-9C76-7971F71C6C40}" type="sibTrans" cxnId="{35FB9859-17F5-6C41-83A4-E63B496C32FA}">
      <dgm:prSet/>
      <dgm:spPr/>
      <dgm:t>
        <a:bodyPr/>
        <a:lstStyle/>
        <a:p>
          <a:endParaRPr lang="en-US"/>
        </a:p>
      </dgm:t>
    </dgm:pt>
    <dgm:pt modelId="{CF53D1AE-9F85-9440-B5D8-20123C7C9003}">
      <dgm:prSet phldrT="[Text]"/>
      <dgm:spPr/>
      <dgm:t>
        <a:bodyPr/>
        <a:lstStyle/>
        <a:p>
          <a:r>
            <a:rPr lang="en-US" dirty="0">
              <a:solidFill>
                <a:schemeClr val="bg2"/>
              </a:solidFill>
              <a:hlinkClick xmlns:r="http://schemas.openxmlformats.org/officeDocument/2006/relationships" r:id="rId1">
                <a:extLst>
                  <a:ext uri="{A12FA001-AC4F-418D-AE19-62706E023703}">
                    <ahyp:hlinkClr xmlns:ahyp="http://schemas.microsoft.com/office/drawing/2018/hyperlinkcolor" val="tx"/>
                  </a:ext>
                </a:extLst>
              </a:hlinkClick>
            </a:rPr>
            <a:t>https://github.com/otetLopez/ilista.git</a:t>
          </a:r>
          <a:endParaRPr lang="en-US" dirty="0">
            <a:solidFill>
              <a:schemeClr val="bg2"/>
            </a:solidFill>
          </a:endParaRPr>
        </a:p>
      </dgm:t>
    </dgm:pt>
    <dgm:pt modelId="{4321B3D5-05B5-7A45-A9B1-AF8E124211E8}" type="parTrans" cxnId="{9B581227-D196-E847-8A46-00710C60000B}">
      <dgm:prSet/>
      <dgm:spPr/>
      <dgm:t>
        <a:bodyPr/>
        <a:lstStyle/>
        <a:p>
          <a:endParaRPr lang="en-US"/>
        </a:p>
      </dgm:t>
    </dgm:pt>
    <dgm:pt modelId="{FAAC2BB0-A57C-8A46-AC87-3A2F5FA6F91D}" type="sibTrans" cxnId="{9B581227-D196-E847-8A46-00710C60000B}">
      <dgm:prSet/>
      <dgm:spPr/>
      <dgm:t>
        <a:bodyPr/>
        <a:lstStyle/>
        <a:p>
          <a:endParaRPr lang="en-US"/>
        </a:p>
      </dgm:t>
    </dgm:pt>
    <dgm:pt modelId="{DB5FE0F9-C3EC-FE46-AD70-4B3C5F4F2EF6}">
      <dgm:prSet phldrT="[Text]"/>
      <dgm:spPr/>
      <dgm:t>
        <a:bodyPr/>
        <a:lstStyle/>
        <a:p>
          <a:r>
            <a:rPr lang="en-US" dirty="0"/>
            <a:t>PPT</a:t>
          </a:r>
        </a:p>
      </dgm:t>
    </dgm:pt>
    <dgm:pt modelId="{8048727A-93FF-9B4D-8716-FC7DBB7C54A0}" type="parTrans" cxnId="{2E5F83BD-9C47-EB4F-B701-F8322E551A51}">
      <dgm:prSet/>
      <dgm:spPr/>
      <dgm:t>
        <a:bodyPr/>
        <a:lstStyle/>
        <a:p>
          <a:endParaRPr lang="en-US"/>
        </a:p>
      </dgm:t>
    </dgm:pt>
    <dgm:pt modelId="{D000659C-F095-384E-93BC-008BDAE1085E}" type="sibTrans" cxnId="{2E5F83BD-9C47-EB4F-B701-F8322E551A51}">
      <dgm:prSet/>
      <dgm:spPr/>
      <dgm:t>
        <a:bodyPr/>
        <a:lstStyle/>
        <a:p>
          <a:endParaRPr lang="en-US"/>
        </a:p>
      </dgm:t>
    </dgm:pt>
    <dgm:pt modelId="{74EBFD5C-39F8-FC45-B7C8-0E5A0E991523}">
      <dgm:prSet phldrT="[Text]"/>
      <dgm:spPr/>
      <dgm:t>
        <a:bodyPr/>
        <a:lstStyle/>
        <a:p>
          <a:r>
            <a:rPr lang="en-US" dirty="0"/>
            <a:t>Aside from committed in GITHUB Repo in link above, pptx is also uploaded in </a:t>
          </a:r>
          <a:r>
            <a:rPr lang="en-US" dirty="0" err="1"/>
            <a:t>dropbox</a:t>
          </a:r>
          <a:r>
            <a:rPr lang="en-US" dirty="0"/>
            <a:t> and also saved in: </a:t>
          </a:r>
          <a:r>
            <a:rPr lang="en-US" dirty="0">
              <a:hlinkClick xmlns:r="http://schemas.openxmlformats.org/officeDocument/2006/relationships" r:id="rId2"/>
            </a:rPr>
            <a:t>https://docs.google.com/presentation/d/1KEwtPZtZuaSZ9pmEGQHwpUI4ZfYsNijoT8IGHdyFhlc/edit?usp=sharing</a:t>
          </a:r>
          <a:endParaRPr lang="en-US" dirty="0"/>
        </a:p>
      </dgm:t>
    </dgm:pt>
    <dgm:pt modelId="{A7BBBF46-D9EB-FD42-98F7-5E12D1EE562F}" type="parTrans" cxnId="{D8EDF26A-6569-AB46-A367-41F48F5893F2}">
      <dgm:prSet/>
      <dgm:spPr/>
      <dgm:t>
        <a:bodyPr/>
        <a:lstStyle/>
        <a:p>
          <a:endParaRPr lang="en-US"/>
        </a:p>
      </dgm:t>
    </dgm:pt>
    <dgm:pt modelId="{EC9F5B34-34F9-344B-A4B4-5681384F8CAF}" type="sibTrans" cxnId="{D8EDF26A-6569-AB46-A367-41F48F5893F2}">
      <dgm:prSet/>
      <dgm:spPr/>
      <dgm:t>
        <a:bodyPr/>
        <a:lstStyle/>
        <a:p>
          <a:endParaRPr lang="en-US"/>
        </a:p>
      </dgm:t>
    </dgm:pt>
    <dgm:pt modelId="{D3F652BF-B441-A049-A1DC-DA529245F5B0}">
      <dgm:prSet phldrT="[Text]"/>
      <dgm:spPr/>
      <dgm:t>
        <a:bodyPr/>
        <a:lstStyle/>
        <a:p>
          <a:r>
            <a:rPr lang="en-US" dirty="0"/>
            <a:t>VIDEO</a:t>
          </a:r>
        </a:p>
      </dgm:t>
    </dgm:pt>
    <dgm:pt modelId="{F12218FB-7639-EF42-BC5D-9D78C500881E}" type="parTrans" cxnId="{8B99626E-240C-9741-AE79-B1817E4C5749}">
      <dgm:prSet/>
      <dgm:spPr/>
      <dgm:t>
        <a:bodyPr/>
        <a:lstStyle/>
        <a:p>
          <a:endParaRPr lang="en-US"/>
        </a:p>
      </dgm:t>
    </dgm:pt>
    <dgm:pt modelId="{36FFCB29-4F48-BD4E-9D3E-FDD278F63838}" type="sibTrans" cxnId="{8B99626E-240C-9741-AE79-B1817E4C5749}">
      <dgm:prSet/>
      <dgm:spPr/>
      <dgm:t>
        <a:bodyPr/>
        <a:lstStyle/>
        <a:p>
          <a:endParaRPr lang="en-US"/>
        </a:p>
      </dgm:t>
    </dgm:pt>
    <dgm:pt modelId="{B78EA479-3737-3E4D-B7D5-958159596BEF}">
      <dgm:prSet phldrT="[Text]"/>
      <dgm:spPr/>
      <dgm:t>
        <a:bodyPr/>
        <a:lstStyle/>
        <a:p>
          <a:r>
            <a:rPr lang="en-US" dirty="0"/>
            <a:t>Aside from committed in GITHUB Repo in link above, video demo is also uploaded in </a:t>
          </a:r>
          <a:r>
            <a:rPr lang="en-US" dirty="0" err="1"/>
            <a:t>dropbox</a:t>
          </a:r>
          <a:r>
            <a:rPr lang="en-US" dirty="0"/>
            <a:t> and also save in:</a:t>
          </a:r>
        </a:p>
      </dgm:t>
    </dgm:pt>
    <dgm:pt modelId="{F3F0DCF9-13FC-9048-99E0-5D964F6F50C2}" type="parTrans" cxnId="{F1DFB3C2-F30D-C047-8B58-28CBA6AB6346}">
      <dgm:prSet/>
      <dgm:spPr/>
      <dgm:t>
        <a:bodyPr/>
        <a:lstStyle/>
        <a:p>
          <a:endParaRPr lang="en-US"/>
        </a:p>
      </dgm:t>
    </dgm:pt>
    <dgm:pt modelId="{10486D2B-E9CC-484E-A1FE-A8AE9868DE41}" type="sibTrans" cxnId="{F1DFB3C2-F30D-C047-8B58-28CBA6AB6346}">
      <dgm:prSet/>
      <dgm:spPr/>
      <dgm:t>
        <a:bodyPr/>
        <a:lstStyle/>
        <a:p>
          <a:endParaRPr lang="en-US"/>
        </a:p>
      </dgm:t>
    </dgm:pt>
    <dgm:pt modelId="{202095C8-C888-0543-A4B8-40D3B094F2A2}">
      <dgm:prSet phldrT="[Text]" phldr="1"/>
      <dgm:spPr/>
      <dgm:t>
        <a:bodyPr/>
        <a:lstStyle/>
        <a:p>
          <a:endParaRPr lang="en-US"/>
        </a:p>
      </dgm:t>
    </dgm:pt>
    <dgm:pt modelId="{B118AE55-4557-7145-A2BE-850EC2F2EF61}" type="parTrans" cxnId="{D60737C6-F606-D146-BC61-C5A0E6FEE1E5}">
      <dgm:prSet/>
      <dgm:spPr/>
      <dgm:t>
        <a:bodyPr/>
        <a:lstStyle/>
        <a:p>
          <a:endParaRPr lang="en-US"/>
        </a:p>
      </dgm:t>
    </dgm:pt>
    <dgm:pt modelId="{3FBD2740-6D45-9D45-8FFC-78FAACA7281C}" type="sibTrans" cxnId="{D60737C6-F606-D146-BC61-C5A0E6FEE1E5}">
      <dgm:prSet/>
      <dgm:spPr/>
      <dgm:t>
        <a:bodyPr/>
        <a:lstStyle/>
        <a:p>
          <a:endParaRPr lang="en-US"/>
        </a:p>
      </dgm:t>
    </dgm:pt>
    <dgm:pt modelId="{9659D314-72D4-7F4F-9DD9-87E5C805A04E}" type="pres">
      <dgm:prSet presAssocID="{232DF8CF-4298-CE4C-A0AF-663213F84C8A}" presName="linearFlow" presStyleCnt="0">
        <dgm:presLayoutVars>
          <dgm:dir/>
          <dgm:animLvl val="lvl"/>
          <dgm:resizeHandles val="exact"/>
        </dgm:presLayoutVars>
      </dgm:prSet>
      <dgm:spPr/>
    </dgm:pt>
    <dgm:pt modelId="{A04012B8-0192-334A-8CD6-89DD33DBD180}" type="pres">
      <dgm:prSet presAssocID="{E187A0F6-FA82-4A43-BDFB-E7E392B4EE27}" presName="composite" presStyleCnt="0"/>
      <dgm:spPr/>
    </dgm:pt>
    <dgm:pt modelId="{673A499C-1D96-E943-BF18-2DEA183BC111}" type="pres">
      <dgm:prSet presAssocID="{E187A0F6-FA82-4A43-BDFB-E7E392B4EE27}" presName="parentText" presStyleLbl="alignNode1" presStyleIdx="0" presStyleCnt="3">
        <dgm:presLayoutVars>
          <dgm:chMax val="1"/>
          <dgm:bulletEnabled val="1"/>
        </dgm:presLayoutVars>
      </dgm:prSet>
      <dgm:spPr/>
    </dgm:pt>
    <dgm:pt modelId="{2F149FF7-A1F6-274E-AF6F-C3ADE98FC5A9}" type="pres">
      <dgm:prSet presAssocID="{E187A0F6-FA82-4A43-BDFB-E7E392B4EE27}" presName="descendantText" presStyleLbl="alignAcc1" presStyleIdx="0" presStyleCnt="3">
        <dgm:presLayoutVars>
          <dgm:bulletEnabled val="1"/>
        </dgm:presLayoutVars>
      </dgm:prSet>
      <dgm:spPr/>
    </dgm:pt>
    <dgm:pt modelId="{45D65449-3AF7-D944-9C3F-5C785FD78911}" type="pres">
      <dgm:prSet presAssocID="{BCF5CAC0-FF6F-F54A-A4A2-9327154FC558}" presName="sp" presStyleCnt="0"/>
      <dgm:spPr/>
    </dgm:pt>
    <dgm:pt modelId="{ECDB1622-E323-B943-BFB4-2CE8C2C18179}" type="pres">
      <dgm:prSet presAssocID="{DB5FE0F9-C3EC-FE46-AD70-4B3C5F4F2EF6}" presName="composite" presStyleCnt="0"/>
      <dgm:spPr/>
    </dgm:pt>
    <dgm:pt modelId="{B00436B2-1ED5-784F-AA6F-29133DFDF54F}" type="pres">
      <dgm:prSet presAssocID="{DB5FE0F9-C3EC-FE46-AD70-4B3C5F4F2EF6}" presName="parentText" presStyleLbl="alignNode1" presStyleIdx="1" presStyleCnt="3">
        <dgm:presLayoutVars>
          <dgm:chMax val="1"/>
          <dgm:bulletEnabled val="1"/>
        </dgm:presLayoutVars>
      </dgm:prSet>
      <dgm:spPr/>
    </dgm:pt>
    <dgm:pt modelId="{703E92C6-E85E-754B-ADF9-4C3BF8AD36BE}" type="pres">
      <dgm:prSet presAssocID="{DB5FE0F9-C3EC-FE46-AD70-4B3C5F4F2EF6}" presName="descendantText" presStyleLbl="alignAcc1" presStyleIdx="1" presStyleCnt="3">
        <dgm:presLayoutVars>
          <dgm:bulletEnabled val="1"/>
        </dgm:presLayoutVars>
      </dgm:prSet>
      <dgm:spPr/>
    </dgm:pt>
    <dgm:pt modelId="{AF7266DA-25FB-E043-AE5B-EF6327557BBA}" type="pres">
      <dgm:prSet presAssocID="{D000659C-F095-384E-93BC-008BDAE1085E}" presName="sp" presStyleCnt="0"/>
      <dgm:spPr/>
    </dgm:pt>
    <dgm:pt modelId="{4D2432D2-D388-FD41-B53E-3AD51FB5FF68}" type="pres">
      <dgm:prSet presAssocID="{D3F652BF-B441-A049-A1DC-DA529245F5B0}" presName="composite" presStyleCnt="0"/>
      <dgm:spPr/>
    </dgm:pt>
    <dgm:pt modelId="{D516634A-CB09-544C-9F15-1F8545818CDD}" type="pres">
      <dgm:prSet presAssocID="{D3F652BF-B441-A049-A1DC-DA529245F5B0}" presName="parentText" presStyleLbl="alignNode1" presStyleIdx="2" presStyleCnt="3">
        <dgm:presLayoutVars>
          <dgm:chMax val="1"/>
          <dgm:bulletEnabled val="1"/>
        </dgm:presLayoutVars>
      </dgm:prSet>
      <dgm:spPr/>
    </dgm:pt>
    <dgm:pt modelId="{B79F8A43-AC2F-1340-8192-EA27A615AFCB}" type="pres">
      <dgm:prSet presAssocID="{D3F652BF-B441-A049-A1DC-DA529245F5B0}" presName="descendantText" presStyleLbl="alignAcc1" presStyleIdx="2" presStyleCnt="3">
        <dgm:presLayoutVars>
          <dgm:bulletEnabled val="1"/>
        </dgm:presLayoutVars>
      </dgm:prSet>
      <dgm:spPr/>
    </dgm:pt>
  </dgm:ptLst>
  <dgm:cxnLst>
    <dgm:cxn modelId="{273DCE22-2D1E-9045-8E4E-7500ABC93094}" type="presOf" srcId="{D3F652BF-B441-A049-A1DC-DA529245F5B0}" destId="{D516634A-CB09-544C-9F15-1F8545818CDD}" srcOrd="0" destOrd="0" presId="urn:microsoft.com/office/officeart/2005/8/layout/chevron2"/>
    <dgm:cxn modelId="{9B581227-D196-E847-8A46-00710C60000B}" srcId="{E187A0F6-FA82-4A43-BDFB-E7E392B4EE27}" destId="{CF53D1AE-9F85-9440-B5D8-20123C7C9003}" srcOrd="1" destOrd="0" parTransId="{4321B3D5-05B5-7A45-A9B1-AF8E124211E8}" sibTransId="{FAAC2BB0-A57C-8A46-AC87-3A2F5FA6F91D}"/>
    <dgm:cxn modelId="{724C2C32-22B1-314E-BE13-648C6FD50915}" type="presOf" srcId="{DB5FE0F9-C3EC-FE46-AD70-4B3C5F4F2EF6}" destId="{B00436B2-1ED5-784F-AA6F-29133DFDF54F}" srcOrd="0" destOrd="0" presId="urn:microsoft.com/office/officeart/2005/8/layout/chevron2"/>
    <dgm:cxn modelId="{BCCA1246-0485-0B4E-9CA3-46A5744E31D1}" type="presOf" srcId="{E187A0F6-FA82-4A43-BDFB-E7E392B4EE27}" destId="{673A499C-1D96-E943-BF18-2DEA183BC111}" srcOrd="0" destOrd="0" presId="urn:microsoft.com/office/officeart/2005/8/layout/chevron2"/>
    <dgm:cxn modelId="{35FB9859-17F5-6C41-83A4-E63B496C32FA}" srcId="{E187A0F6-FA82-4A43-BDFB-E7E392B4EE27}" destId="{E8FA9D41-D6FA-6146-91CF-A6740949A084}" srcOrd="0" destOrd="0" parTransId="{B4CC3DBE-0755-AC42-9451-B318595AEC56}" sibTransId="{25BB75BE-B17C-C346-9C76-7971F71C6C40}"/>
    <dgm:cxn modelId="{D615CD5D-038B-E941-9022-BB8CD5ACC96D}" type="presOf" srcId="{B78EA479-3737-3E4D-B7D5-958159596BEF}" destId="{B79F8A43-AC2F-1340-8192-EA27A615AFCB}" srcOrd="0" destOrd="0" presId="urn:microsoft.com/office/officeart/2005/8/layout/chevron2"/>
    <dgm:cxn modelId="{791D8962-9937-F443-8B7F-1D178EC19D51}" type="presOf" srcId="{E8FA9D41-D6FA-6146-91CF-A6740949A084}" destId="{2F149FF7-A1F6-274E-AF6F-C3ADE98FC5A9}" srcOrd="0" destOrd="0" presId="urn:microsoft.com/office/officeart/2005/8/layout/chevron2"/>
    <dgm:cxn modelId="{2D7EB16A-E38E-254B-837C-534C886DD661}" type="presOf" srcId="{202095C8-C888-0543-A4B8-40D3B094F2A2}" destId="{B79F8A43-AC2F-1340-8192-EA27A615AFCB}" srcOrd="0" destOrd="1" presId="urn:microsoft.com/office/officeart/2005/8/layout/chevron2"/>
    <dgm:cxn modelId="{D8EDF26A-6569-AB46-A367-41F48F5893F2}" srcId="{DB5FE0F9-C3EC-FE46-AD70-4B3C5F4F2EF6}" destId="{74EBFD5C-39F8-FC45-B7C8-0E5A0E991523}" srcOrd="0" destOrd="0" parTransId="{A7BBBF46-D9EB-FD42-98F7-5E12D1EE562F}" sibTransId="{EC9F5B34-34F9-344B-A4B4-5681384F8CAF}"/>
    <dgm:cxn modelId="{8B99626E-240C-9741-AE79-B1817E4C5749}" srcId="{232DF8CF-4298-CE4C-A0AF-663213F84C8A}" destId="{D3F652BF-B441-A049-A1DC-DA529245F5B0}" srcOrd="2" destOrd="0" parTransId="{F12218FB-7639-EF42-BC5D-9D78C500881E}" sibTransId="{36FFCB29-4F48-BD4E-9D3E-FDD278F63838}"/>
    <dgm:cxn modelId="{34F361B0-9DD2-0645-992D-1E574D6C04F3}" type="presOf" srcId="{74EBFD5C-39F8-FC45-B7C8-0E5A0E991523}" destId="{703E92C6-E85E-754B-ADF9-4C3BF8AD36BE}" srcOrd="0" destOrd="0" presId="urn:microsoft.com/office/officeart/2005/8/layout/chevron2"/>
    <dgm:cxn modelId="{6CCF68B7-AE46-3D41-83B7-3DB1A007DE79}" type="presOf" srcId="{CF53D1AE-9F85-9440-B5D8-20123C7C9003}" destId="{2F149FF7-A1F6-274E-AF6F-C3ADE98FC5A9}" srcOrd="0" destOrd="1" presId="urn:microsoft.com/office/officeart/2005/8/layout/chevron2"/>
    <dgm:cxn modelId="{2E5F83BD-9C47-EB4F-B701-F8322E551A51}" srcId="{232DF8CF-4298-CE4C-A0AF-663213F84C8A}" destId="{DB5FE0F9-C3EC-FE46-AD70-4B3C5F4F2EF6}" srcOrd="1" destOrd="0" parTransId="{8048727A-93FF-9B4D-8716-FC7DBB7C54A0}" sibTransId="{D000659C-F095-384E-93BC-008BDAE1085E}"/>
    <dgm:cxn modelId="{F1DFB3C2-F30D-C047-8B58-28CBA6AB6346}" srcId="{D3F652BF-B441-A049-A1DC-DA529245F5B0}" destId="{B78EA479-3737-3E4D-B7D5-958159596BEF}" srcOrd="0" destOrd="0" parTransId="{F3F0DCF9-13FC-9048-99E0-5D964F6F50C2}" sibTransId="{10486D2B-E9CC-484E-A1FE-A8AE9868DE41}"/>
    <dgm:cxn modelId="{D60737C6-F606-D146-BC61-C5A0E6FEE1E5}" srcId="{D3F652BF-B441-A049-A1DC-DA529245F5B0}" destId="{202095C8-C888-0543-A4B8-40D3B094F2A2}" srcOrd="1" destOrd="0" parTransId="{B118AE55-4557-7145-A2BE-850EC2F2EF61}" sibTransId="{3FBD2740-6D45-9D45-8FFC-78FAACA7281C}"/>
    <dgm:cxn modelId="{C2CFB9E9-6392-3D4A-821D-7968443A2546}" type="presOf" srcId="{232DF8CF-4298-CE4C-A0AF-663213F84C8A}" destId="{9659D314-72D4-7F4F-9DD9-87E5C805A04E}" srcOrd="0" destOrd="0" presId="urn:microsoft.com/office/officeart/2005/8/layout/chevron2"/>
    <dgm:cxn modelId="{CC1E59F8-4C1E-E64B-B23D-549E31E69FF5}" srcId="{232DF8CF-4298-CE4C-A0AF-663213F84C8A}" destId="{E187A0F6-FA82-4A43-BDFB-E7E392B4EE27}" srcOrd="0" destOrd="0" parTransId="{586037A1-8F7A-8A4A-AB2C-8E8F59518791}" sibTransId="{BCF5CAC0-FF6F-F54A-A4A2-9327154FC558}"/>
    <dgm:cxn modelId="{048B55F9-EF4D-544C-8EF8-B88AD0282B17}" type="presParOf" srcId="{9659D314-72D4-7F4F-9DD9-87E5C805A04E}" destId="{A04012B8-0192-334A-8CD6-89DD33DBD180}" srcOrd="0" destOrd="0" presId="urn:microsoft.com/office/officeart/2005/8/layout/chevron2"/>
    <dgm:cxn modelId="{7F15FB56-C7EE-C94E-86F2-895535EA2BD8}" type="presParOf" srcId="{A04012B8-0192-334A-8CD6-89DD33DBD180}" destId="{673A499C-1D96-E943-BF18-2DEA183BC111}" srcOrd="0" destOrd="0" presId="urn:microsoft.com/office/officeart/2005/8/layout/chevron2"/>
    <dgm:cxn modelId="{BBED428A-350B-6246-BF90-BFF480264505}" type="presParOf" srcId="{A04012B8-0192-334A-8CD6-89DD33DBD180}" destId="{2F149FF7-A1F6-274E-AF6F-C3ADE98FC5A9}" srcOrd="1" destOrd="0" presId="urn:microsoft.com/office/officeart/2005/8/layout/chevron2"/>
    <dgm:cxn modelId="{2FA13DEF-1856-6048-9F07-39E13715CE1F}" type="presParOf" srcId="{9659D314-72D4-7F4F-9DD9-87E5C805A04E}" destId="{45D65449-3AF7-D944-9C3F-5C785FD78911}" srcOrd="1" destOrd="0" presId="urn:microsoft.com/office/officeart/2005/8/layout/chevron2"/>
    <dgm:cxn modelId="{F65753A4-2D44-6B4A-BB01-D6DD8BC7ED63}" type="presParOf" srcId="{9659D314-72D4-7F4F-9DD9-87E5C805A04E}" destId="{ECDB1622-E323-B943-BFB4-2CE8C2C18179}" srcOrd="2" destOrd="0" presId="urn:microsoft.com/office/officeart/2005/8/layout/chevron2"/>
    <dgm:cxn modelId="{EC038248-E147-D944-B2A4-EF94747CD005}" type="presParOf" srcId="{ECDB1622-E323-B943-BFB4-2CE8C2C18179}" destId="{B00436B2-1ED5-784F-AA6F-29133DFDF54F}" srcOrd="0" destOrd="0" presId="urn:microsoft.com/office/officeart/2005/8/layout/chevron2"/>
    <dgm:cxn modelId="{B154A006-3016-B841-96DC-F1B259DE777A}" type="presParOf" srcId="{ECDB1622-E323-B943-BFB4-2CE8C2C18179}" destId="{703E92C6-E85E-754B-ADF9-4C3BF8AD36BE}" srcOrd="1" destOrd="0" presId="urn:microsoft.com/office/officeart/2005/8/layout/chevron2"/>
    <dgm:cxn modelId="{251B9EA0-E62B-F346-B362-6CD174ABB487}" type="presParOf" srcId="{9659D314-72D4-7F4F-9DD9-87E5C805A04E}" destId="{AF7266DA-25FB-E043-AE5B-EF6327557BBA}" srcOrd="3" destOrd="0" presId="urn:microsoft.com/office/officeart/2005/8/layout/chevron2"/>
    <dgm:cxn modelId="{5D492C6C-3730-D642-94FD-8A4601D0491E}" type="presParOf" srcId="{9659D314-72D4-7F4F-9DD9-87E5C805A04E}" destId="{4D2432D2-D388-FD41-B53E-3AD51FB5FF68}" srcOrd="4" destOrd="0" presId="urn:microsoft.com/office/officeart/2005/8/layout/chevron2"/>
    <dgm:cxn modelId="{B17CF450-0EA6-1E40-B9CF-8EE246F399E9}" type="presParOf" srcId="{4D2432D2-D388-FD41-B53E-3AD51FB5FF68}" destId="{D516634A-CB09-544C-9F15-1F8545818CDD}" srcOrd="0" destOrd="0" presId="urn:microsoft.com/office/officeart/2005/8/layout/chevron2"/>
    <dgm:cxn modelId="{7B3BDCCC-E8DD-CF44-B05C-D496297B3F3A}" type="presParOf" srcId="{4D2432D2-D388-FD41-B53E-3AD51FB5FF68}" destId="{B79F8A43-AC2F-1340-8192-EA27A615AFCB}"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2825FE9-AAFF-E242-9368-86E1F97AE525}" type="doc">
      <dgm:prSet loTypeId="urn:microsoft.com/office/officeart/2005/8/layout/vList3" loCatId="" qsTypeId="urn:microsoft.com/office/officeart/2005/8/quickstyle/simple1" qsCatId="simple" csTypeId="urn:microsoft.com/office/officeart/2005/8/colors/colorful2" csCatId="colorful" phldr="1"/>
      <dgm:spPr/>
      <dgm:t>
        <a:bodyPr/>
        <a:lstStyle/>
        <a:p>
          <a:endParaRPr lang="en-US"/>
        </a:p>
      </dgm:t>
    </dgm:pt>
    <dgm:pt modelId="{DA4C4A0D-2FC4-6544-8AAE-DB8194C54AE6}">
      <dgm:prSet phldrT="[Text]"/>
      <dgm:spPr/>
      <dgm:t>
        <a:bodyPr/>
        <a:lstStyle/>
        <a:p>
          <a:r>
            <a:rPr lang="en-US" dirty="0"/>
            <a:t>ILISTA application is a simple note application implemented using react.</a:t>
          </a:r>
        </a:p>
      </dgm:t>
    </dgm:pt>
    <dgm:pt modelId="{4A7442C6-BCE3-DC4A-AB7B-2E6AADBF7CB4}" type="parTrans" cxnId="{18BB0C9B-10DF-0F4F-9DA8-2A2DC38C7E46}">
      <dgm:prSet/>
      <dgm:spPr/>
      <dgm:t>
        <a:bodyPr/>
        <a:lstStyle/>
        <a:p>
          <a:endParaRPr lang="en-US"/>
        </a:p>
      </dgm:t>
    </dgm:pt>
    <dgm:pt modelId="{3F0CCC4C-E385-474B-BE8B-2DD4F7723610}" type="sibTrans" cxnId="{18BB0C9B-10DF-0F4F-9DA8-2A2DC38C7E46}">
      <dgm:prSet/>
      <dgm:spPr/>
      <dgm:t>
        <a:bodyPr/>
        <a:lstStyle/>
        <a:p>
          <a:endParaRPr lang="en-US"/>
        </a:p>
      </dgm:t>
    </dgm:pt>
    <dgm:pt modelId="{E1D4028D-2FE3-8843-BB7C-A84C66ABD895}">
      <dgm:prSet phldrT="[Text]"/>
      <dgm:spPr/>
      <dgm:t>
        <a:bodyPr/>
        <a:lstStyle/>
        <a:p>
          <a:r>
            <a:rPr lang="en-US"/>
            <a:t>There may be several note applications available in Application stores but the sole purpose for this project is to showcase each members learnings on 6114 class</a:t>
          </a:r>
          <a:endParaRPr lang="en-US" dirty="0"/>
        </a:p>
      </dgm:t>
    </dgm:pt>
    <dgm:pt modelId="{8929876B-94B9-144E-9A82-20162087207E}" type="parTrans" cxnId="{096C5631-9ACE-4E46-B6E4-0E27E53C8C77}">
      <dgm:prSet/>
      <dgm:spPr/>
      <dgm:t>
        <a:bodyPr/>
        <a:lstStyle/>
        <a:p>
          <a:endParaRPr lang="en-US"/>
        </a:p>
      </dgm:t>
    </dgm:pt>
    <dgm:pt modelId="{B1AD5544-057A-8C40-8A7F-3C0A98CA7B8C}" type="sibTrans" cxnId="{096C5631-9ACE-4E46-B6E4-0E27E53C8C77}">
      <dgm:prSet/>
      <dgm:spPr/>
      <dgm:t>
        <a:bodyPr/>
        <a:lstStyle/>
        <a:p>
          <a:endParaRPr lang="en-US"/>
        </a:p>
      </dgm:t>
    </dgm:pt>
    <dgm:pt modelId="{580A93D0-C2C3-9340-99B7-B0AE4CB99F61}">
      <dgm:prSet phldrT="[Text]"/>
      <dgm:spPr/>
      <dgm:t>
        <a:bodyPr/>
        <a:lstStyle/>
        <a:p>
          <a:r>
            <a:rPr lang="en-US" dirty="0"/>
            <a:t>The team has chosen to implement a note taking application because we can conclude that we have acquired the fundamentals of the technology if we can implement a note application.  A note application although may appear to be simple but it is full packed with functionalities to support.</a:t>
          </a:r>
        </a:p>
      </dgm:t>
    </dgm:pt>
    <dgm:pt modelId="{ECEF22D3-9509-484C-B946-5D00B964EDE5}" type="parTrans" cxnId="{486E0572-F7B1-814F-9D06-94690DFE53ED}">
      <dgm:prSet/>
      <dgm:spPr/>
      <dgm:t>
        <a:bodyPr/>
        <a:lstStyle/>
        <a:p>
          <a:endParaRPr lang="en-US"/>
        </a:p>
      </dgm:t>
    </dgm:pt>
    <dgm:pt modelId="{E0238DD8-300E-BD46-AE0C-E9519403BCDE}" type="sibTrans" cxnId="{486E0572-F7B1-814F-9D06-94690DFE53ED}">
      <dgm:prSet/>
      <dgm:spPr/>
      <dgm:t>
        <a:bodyPr/>
        <a:lstStyle/>
        <a:p>
          <a:endParaRPr lang="en-US"/>
        </a:p>
      </dgm:t>
    </dgm:pt>
    <dgm:pt modelId="{D3DA3163-724D-FA41-B3F5-B4DD2E89EF81}">
      <dgm:prSet/>
      <dgm:spPr/>
      <dgm:t>
        <a:bodyPr/>
        <a:lstStyle/>
        <a:p>
          <a:r>
            <a:rPr lang="en-US" dirty="0"/>
            <a:t>ILISTA has basic features which a note taking app has and will soon be upgraded for the Capstone project</a:t>
          </a:r>
        </a:p>
        <a:p>
          <a:endParaRPr lang="en-US" dirty="0"/>
        </a:p>
      </dgm:t>
    </dgm:pt>
    <dgm:pt modelId="{0FA06440-521E-E34C-89F5-0FB5624B6149}" type="parTrans" cxnId="{DFA5F920-CA38-8D46-A951-95326F10DE9D}">
      <dgm:prSet/>
      <dgm:spPr/>
      <dgm:t>
        <a:bodyPr/>
        <a:lstStyle/>
        <a:p>
          <a:endParaRPr lang="en-US"/>
        </a:p>
      </dgm:t>
    </dgm:pt>
    <dgm:pt modelId="{D0D72F2D-839E-CE4B-A6EA-185F9540FCBC}" type="sibTrans" cxnId="{DFA5F920-CA38-8D46-A951-95326F10DE9D}">
      <dgm:prSet/>
      <dgm:spPr/>
      <dgm:t>
        <a:bodyPr/>
        <a:lstStyle/>
        <a:p>
          <a:endParaRPr lang="en-US"/>
        </a:p>
      </dgm:t>
    </dgm:pt>
    <dgm:pt modelId="{97AF9159-D3AE-8740-865C-C75DFAE73579}" type="pres">
      <dgm:prSet presAssocID="{32825FE9-AAFF-E242-9368-86E1F97AE525}" presName="linearFlow" presStyleCnt="0">
        <dgm:presLayoutVars>
          <dgm:dir/>
          <dgm:resizeHandles val="exact"/>
        </dgm:presLayoutVars>
      </dgm:prSet>
      <dgm:spPr/>
    </dgm:pt>
    <dgm:pt modelId="{A247B147-4F75-6241-BDD8-A963C3CECC3C}" type="pres">
      <dgm:prSet presAssocID="{DA4C4A0D-2FC4-6544-8AAE-DB8194C54AE6}" presName="composite" presStyleCnt="0"/>
      <dgm:spPr/>
    </dgm:pt>
    <dgm:pt modelId="{CB6D9AB9-E0BE-284D-B5FB-797B96C7AC7B}" type="pres">
      <dgm:prSet presAssocID="{DA4C4A0D-2FC4-6544-8AAE-DB8194C54AE6}" presName="imgShp" presStyleLbl="fgImgPlace1" presStyleIdx="0" presStyleCnt="4"/>
      <dgm:spPr/>
    </dgm:pt>
    <dgm:pt modelId="{F21AEF85-81F9-B343-B112-B6F5F75AA88F}" type="pres">
      <dgm:prSet presAssocID="{DA4C4A0D-2FC4-6544-8AAE-DB8194C54AE6}" presName="txShp" presStyleLbl="node1" presStyleIdx="0" presStyleCnt="4">
        <dgm:presLayoutVars>
          <dgm:bulletEnabled val="1"/>
        </dgm:presLayoutVars>
      </dgm:prSet>
      <dgm:spPr/>
    </dgm:pt>
    <dgm:pt modelId="{9218D89E-890D-4B45-A11A-10410C7AB54F}" type="pres">
      <dgm:prSet presAssocID="{3F0CCC4C-E385-474B-BE8B-2DD4F7723610}" presName="spacing" presStyleCnt="0"/>
      <dgm:spPr/>
    </dgm:pt>
    <dgm:pt modelId="{4D32F762-3F9A-0D48-B09D-837B873911A7}" type="pres">
      <dgm:prSet presAssocID="{E1D4028D-2FE3-8843-BB7C-A84C66ABD895}" presName="composite" presStyleCnt="0"/>
      <dgm:spPr/>
    </dgm:pt>
    <dgm:pt modelId="{B6F12825-8AE3-0147-9AD3-42099A81B97B}" type="pres">
      <dgm:prSet presAssocID="{E1D4028D-2FE3-8843-BB7C-A84C66ABD895}" presName="imgShp" presStyleLbl="fgImgPlace1" presStyleIdx="1" presStyleCnt="4"/>
      <dgm:spPr/>
    </dgm:pt>
    <dgm:pt modelId="{23167AA6-DE84-334C-9942-7FD1F0D17DA3}" type="pres">
      <dgm:prSet presAssocID="{E1D4028D-2FE3-8843-BB7C-A84C66ABD895}" presName="txShp" presStyleLbl="node1" presStyleIdx="1" presStyleCnt="4">
        <dgm:presLayoutVars>
          <dgm:bulletEnabled val="1"/>
        </dgm:presLayoutVars>
      </dgm:prSet>
      <dgm:spPr/>
    </dgm:pt>
    <dgm:pt modelId="{6C2EE42A-B16E-0345-B481-0F7C59CC87E0}" type="pres">
      <dgm:prSet presAssocID="{B1AD5544-057A-8C40-8A7F-3C0A98CA7B8C}" presName="spacing" presStyleCnt="0"/>
      <dgm:spPr/>
    </dgm:pt>
    <dgm:pt modelId="{F5114880-7CF1-4442-A187-AC862EB1C978}" type="pres">
      <dgm:prSet presAssocID="{D3DA3163-724D-FA41-B3F5-B4DD2E89EF81}" presName="composite" presStyleCnt="0"/>
      <dgm:spPr/>
    </dgm:pt>
    <dgm:pt modelId="{545E8002-CC69-094E-8DAC-3597B72A63E2}" type="pres">
      <dgm:prSet presAssocID="{D3DA3163-724D-FA41-B3F5-B4DD2E89EF81}" presName="imgShp" presStyleLbl="fgImgPlace1" presStyleIdx="2" presStyleCnt="4"/>
      <dgm:spPr/>
    </dgm:pt>
    <dgm:pt modelId="{9641C956-2BF2-3349-9837-990469460EE7}" type="pres">
      <dgm:prSet presAssocID="{D3DA3163-724D-FA41-B3F5-B4DD2E89EF81}" presName="txShp" presStyleLbl="node1" presStyleIdx="2" presStyleCnt="4">
        <dgm:presLayoutVars>
          <dgm:bulletEnabled val="1"/>
        </dgm:presLayoutVars>
      </dgm:prSet>
      <dgm:spPr/>
    </dgm:pt>
    <dgm:pt modelId="{C3AFA444-3974-6648-A23C-3058B271C085}" type="pres">
      <dgm:prSet presAssocID="{D0D72F2D-839E-CE4B-A6EA-185F9540FCBC}" presName="spacing" presStyleCnt="0"/>
      <dgm:spPr/>
    </dgm:pt>
    <dgm:pt modelId="{A6B1AF4D-607D-034B-86DC-7818AC32C276}" type="pres">
      <dgm:prSet presAssocID="{580A93D0-C2C3-9340-99B7-B0AE4CB99F61}" presName="composite" presStyleCnt="0"/>
      <dgm:spPr/>
    </dgm:pt>
    <dgm:pt modelId="{70DFD138-12A8-2144-A53A-6A5EA88B8F77}" type="pres">
      <dgm:prSet presAssocID="{580A93D0-C2C3-9340-99B7-B0AE4CB99F61}" presName="imgShp" presStyleLbl="fgImgPlace1" presStyleIdx="3" presStyleCnt="4"/>
      <dgm:spPr/>
    </dgm:pt>
    <dgm:pt modelId="{EFA6A941-CD0D-294E-BF5F-049A961A3DFB}" type="pres">
      <dgm:prSet presAssocID="{580A93D0-C2C3-9340-99B7-B0AE4CB99F61}" presName="txShp" presStyleLbl="node1" presStyleIdx="3" presStyleCnt="4">
        <dgm:presLayoutVars>
          <dgm:bulletEnabled val="1"/>
        </dgm:presLayoutVars>
      </dgm:prSet>
      <dgm:spPr/>
    </dgm:pt>
  </dgm:ptLst>
  <dgm:cxnLst>
    <dgm:cxn modelId="{DFA5F920-CA38-8D46-A951-95326F10DE9D}" srcId="{32825FE9-AAFF-E242-9368-86E1F97AE525}" destId="{D3DA3163-724D-FA41-B3F5-B4DD2E89EF81}" srcOrd="2" destOrd="0" parTransId="{0FA06440-521E-E34C-89F5-0FB5624B6149}" sibTransId="{D0D72F2D-839E-CE4B-A6EA-185F9540FCBC}"/>
    <dgm:cxn modelId="{096C5631-9ACE-4E46-B6E4-0E27E53C8C77}" srcId="{32825FE9-AAFF-E242-9368-86E1F97AE525}" destId="{E1D4028D-2FE3-8843-BB7C-A84C66ABD895}" srcOrd="1" destOrd="0" parTransId="{8929876B-94B9-144E-9A82-20162087207E}" sibTransId="{B1AD5544-057A-8C40-8A7F-3C0A98CA7B8C}"/>
    <dgm:cxn modelId="{5975AF41-B66B-894F-8EED-5563ECFA5CF0}" type="presOf" srcId="{DA4C4A0D-2FC4-6544-8AAE-DB8194C54AE6}" destId="{F21AEF85-81F9-B343-B112-B6F5F75AA88F}" srcOrd="0" destOrd="0" presId="urn:microsoft.com/office/officeart/2005/8/layout/vList3"/>
    <dgm:cxn modelId="{486E0572-F7B1-814F-9D06-94690DFE53ED}" srcId="{32825FE9-AAFF-E242-9368-86E1F97AE525}" destId="{580A93D0-C2C3-9340-99B7-B0AE4CB99F61}" srcOrd="3" destOrd="0" parTransId="{ECEF22D3-9509-484C-B946-5D00B964EDE5}" sibTransId="{E0238DD8-300E-BD46-AE0C-E9519403BCDE}"/>
    <dgm:cxn modelId="{18BB0C9B-10DF-0F4F-9DA8-2A2DC38C7E46}" srcId="{32825FE9-AAFF-E242-9368-86E1F97AE525}" destId="{DA4C4A0D-2FC4-6544-8AAE-DB8194C54AE6}" srcOrd="0" destOrd="0" parTransId="{4A7442C6-BCE3-DC4A-AB7B-2E6AADBF7CB4}" sibTransId="{3F0CCC4C-E385-474B-BE8B-2DD4F7723610}"/>
    <dgm:cxn modelId="{95FED59C-9298-0544-BD5B-60BE549C539D}" type="presOf" srcId="{D3DA3163-724D-FA41-B3F5-B4DD2E89EF81}" destId="{9641C956-2BF2-3349-9837-990469460EE7}" srcOrd="0" destOrd="0" presId="urn:microsoft.com/office/officeart/2005/8/layout/vList3"/>
    <dgm:cxn modelId="{371E82C2-D764-2643-9C72-592E45789E39}" type="presOf" srcId="{580A93D0-C2C3-9340-99B7-B0AE4CB99F61}" destId="{EFA6A941-CD0D-294E-BF5F-049A961A3DFB}" srcOrd="0" destOrd="0" presId="urn:microsoft.com/office/officeart/2005/8/layout/vList3"/>
    <dgm:cxn modelId="{B51625F1-0D58-2543-95FC-75791FF30099}" type="presOf" srcId="{E1D4028D-2FE3-8843-BB7C-A84C66ABD895}" destId="{23167AA6-DE84-334C-9942-7FD1F0D17DA3}" srcOrd="0" destOrd="0" presId="urn:microsoft.com/office/officeart/2005/8/layout/vList3"/>
    <dgm:cxn modelId="{DD1FE0FD-6818-A246-BA04-2DF7BAACBE4E}" type="presOf" srcId="{32825FE9-AAFF-E242-9368-86E1F97AE525}" destId="{97AF9159-D3AE-8740-865C-C75DFAE73579}" srcOrd="0" destOrd="0" presId="urn:microsoft.com/office/officeart/2005/8/layout/vList3"/>
    <dgm:cxn modelId="{D190DBE9-FC9E-914D-A27A-68DE60266DA3}" type="presParOf" srcId="{97AF9159-D3AE-8740-865C-C75DFAE73579}" destId="{A247B147-4F75-6241-BDD8-A963C3CECC3C}" srcOrd="0" destOrd="0" presId="urn:microsoft.com/office/officeart/2005/8/layout/vList3"/>
    <dgm:cxn modelId="{738BA0DD-5DC8-BA44-9492-6E8719C4ED76}" type="presParOf" srcId="{A247B147-4F75-6241-BDD8-A963C3CECC3C}" destId="{CB6D9AB9-E0BE-284D-B5FB-797B96C7AC7B}" srcOrd="0" destOrd="0" presId="urn:microsoft.com/office/officeart/2005/8/layout/vList3"/>
    <dgm:cxn modelId="{0A8B2BC1-1D72-D541-B356-DADF17B1CA89}" type="presParOf" srcId="{A247B147-4F75-6241-BDD8-A963C3CECC3C}" destId="{F21AEF85-81F9-B343-B112-B6F5F75AA88F}" srcOrd="1" destOrd="0" presId="urn:microsoft.com/office/officeart/2005/8/layout/vList3"/>
    <dgm:cxn modelId="{ABD0915C-5C62-8244-B534-F77B02B715F5}" type="presParOf" srcId="{97AF9159-D3AE-8740-865C-C75DFAE73579}" destId="{9218D89E-890D-4B45-A11A-10410C7AB54F}" srcOrd="1" destOrd="0" presId="urn:microsoft.com/office/officeart/2005/8/layout/vList3"/>
    <dgm:cxn modelId="{0E5CE385-254A-4C45-8626-402256802DA5}" type="presParOf" srcId="{97AF9159-D3AE-8740-865C-C75DFAE73579}" destId="{4D32F762-3F9A-0D48-B09D-837B873911A7}" srcOrd="2" destOrd="0" presId="urn:microsoft.com/office/officeart/2005/8/layout/vList3"/>
    <dgm:cxn modelId="{DCBF35A7-8BF8-2943-B9CA-77B8CA42C9EE}" type="presParOf" srcId="{4D32F762-3F9A-0D48-B09D-837B873911A7}" destId="{B6F12825-8AE3-0147-9AD3-42099A81B97B}" srcOrd="0" destOrd="0" presId="urn:microsoft.com/office/officeart/2005/8/layout/vList3"/>
    <dgm:cxn modelId="{CC0A5513-978A-5A4E-BE79-78078EBF06F5}" type="presParOf" srcId="{4D32F762-3F9A-0D48-B09D-837B873911A7}" destId="{23167AA6-DE84-334C-9942-7FD1F0D17DA3}" srcOrd="1" destOrd="0" presId="urn:microsoft.com/office/officeart/2005/8/layout/vList3"/>
    <dgm:cxn modelId="{9C1CC1B1-8F5B-C441-822F-4FC8B2D88A85}" type="presParOf" srcId="{97AF9159-D3AE-8740-865C-C75DFAE73579}" destId="{6C2EE42A-B16E-0345-B481-0F7C59CC87E0}" srcOrd="3" destOrd="0" presId="urn:microsoft.com/office/officeart/2005/8/layout/vList3"/>
    <dgm:cxn modelId="{ABDAB6CD-5F15-0C41-92F0-B404E7EED0CB}" type="presParOf" srcId="{97AF9159-D3AE-8740-865C-C75DFAE73579}" destId="{F5114880-7CF1-4442-A187-AC862EB1C978}" srcOrd="4" destOrd="0" presId="urn:microsoft.com/office/officeart/2005/8/layout/vList3"/>
    <dgm:cxn modelId="{4BD23B5F-586A-934E-9B7C-F4F160C93472}" type="presParOf" srcId="{F5114880-7CF1-4442-A187-AC862EB1C978}" destId="{545E8002-CC69-094E-8DAC-3597B72A63E2}" srcOrd="0" destOrd="0" presId="urn:microsoft.com/office/officeart/2005/8/layout/vList3"/>
    <dgm:cxn modelId="{43C8E2DC-13F9-544C-ADB1-0C3DF837AF60}" type="presParOf" srcId="{F5114880-7CF1-4442-A187-AC862EB1C978}" destId="{9641C956-2BF2-3349-9837-990469460EE7}" srcOrd="1" destOrd="0" presId="urn:microsoft.com/office/officeart/2005/8/layout/vList3"/>
    <dgm:cxn modelId="{10DB874A-A5C7-844A-B6DE-D9603B190ED0}" type="presParOf" srcId="{97AF9159-D3AE-8740-865C-C75DFAE73579}" destId="{C3AFA444-3974-6648-A23C-3058B271C085}" srcOrd="5" destOrd="0" presId="urn:microsoft.com/office/officeart/2005/8/layout/vList3"/>
    <dgm:cxn modelId="{4AA16F4D-4E8A-414A-BBD8-D4ECEC4DB5A5}" type="presParOf" srcId="{97AF9159-D3AE-8740-865C-C75DFAE73579}" destId="{A6B1AF4D-607D-034B-86DC-7818AC32C276}" srcOrd="6" destOrd="0" presId="urn:microsoft.com/office/officeart/2005/8/layout/vList3"/>
    <dgm:cxn modelId="{B0EEF4CC-CD87-6B4E-833A-5CB94D18493B}" type="presParOf" srcId="{A6B1AF4D-607D-034B-86DC-7818AC32C276}" destId="{70DFD138-12A8-2144-A53A-6A5EA88B8F77}" srcOrd="0" destOrd="0" presId="urn:microsoft.com/office/officeart/2005/8/layout/vList3"/>
    <dgm:cxn modelId="{AC38417A-C92E-2F44-8FEA-352AC8C07DFF}" type="presParOf" srcId="{A6B1AF4D-607D-034B-86DC-7818AC32C276}" destId="{EFA6A941-CD0D-294E-BF5F-049A961A3DFB}"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2825FE9-AAFF-E242-9368-86E1F97AE525}" type="doc">
      <dgm:prSet loTypeId="urn:microsoft.com/office/officeart/2005/8/layout/vList3" loCatId="" qsTypeId="urn:microsoft.com/office/officeart/2005/8/quickstyle/simple1" qsCatId="simple" csTypeId="urn:microsoft.com/office/officeart/2005/8/colors/colorful2" csCatId="colorful" phldr="1"/>
      <dgm:spPr/>
      <dgm:t>
        <a:bodyPr/>
        <a:lstStyle/>
        <a:p>
          <a:endParaRPr lang="en-US"/>
        </a:p>
      </dgm:t>
    </dgm:pt>
    <dgm:pt modelId="{DA4C4A0D-2FC4-6544-8AAE-DB8194C54AE6}">
      <dgm:prSet phldrT="[Text]"/>
      <dgm:spPr/>
      <dgm:t>
        <a:bodyPr/>
        <a:lstStyle/>
        <a:p>
          <a:r>
            <a:rPr lang="en-US" dirty="0"/>
            <a:t>JavaScript Object Programming</a:t>
          </a:r>
        </a:p>
      </dgm:t>
    </dgm:pt>
    <dgm:pt modelId="{4A7442C6-BCE3-DC4A-AB7B-2E6AADBF7CB4}" type="parTrans" cxnId="{18BB0C9B-10DF-0F4F-9DA8-2A2DC38C7E46}">
      <dgm:prSet/>
      <dgm:spPr/>
      <dgm:t>
        <a:bodyPr/>
        <a:lstStyle/>
        <a:p>
          <a:endParaRPr lang="en-US"/>
        </a:p>
      </dgm:t>
    </dgm:pt>
    <dgm:pt modelId="{3F0CCC4C-E385-474B-BE8B-2DD4F7723610}" type="sibTrans" cxnId="{18BB0C9B-10DF-0F4F-9DA8-2A2DC38C7E46}">
      <dgm:prSet/>
      <dgm:spPr/>
      <dgm:t>
        <a:bodyPr/>
        <a:lstStyle/>
        <a:p>
          <a:endParaRPr lang="en-US"/>
        </a:p>
      </dgm:t>
    </dgm:pt>
    <dgm:pt modelId="{E1D4028D-2FE3-8843-BB7C-A84C66ABD895}">
      <dgm:prSet phldrT="[Text]"/>
      <dgm:spPr/>
      <dgm:t>
        <a:bodyPr/>
        <a:lstStyle/>
        <a:p>
          <a:r>
            <a:rPr lang="en-US" dirty="0"/>
            <a:t>React Components</a:t>
          </a:r>
        </a:p>
      </dgm:t>
    </dgm:pt>
    <dgm:pt modelId="{8929876B-94B9-144E-9A82-20162087207E}" type="parTrans" cxnId="{096C5631-9ACE-4E46-B6E4-0E27E53C8C77}">
      <dgm:prSet/>
      <dgm:spPr/>
      <dgm:t>
        <a:bodyPr/>
        <a:lstStyle/>
        <a:p>
          <a:endParaRPr lang="en-US"/>
        </a:p>
      </dgm:t>
    </dgm:pt>
    <dgm:pt modelId="{B1AD5544-057A-8C40-8A7F-3C0A98CA7B8C}" type="sibTrans" cxnId="{096C5631-9ACE-4E46-B6E4-0E27E53C8C77}">
      <dgm:prSet/>
      <dgm:spPr/>
      <dgm:t>
        <a:bodyPr/>
        <a:lstStyle/>
        <a:p>
          <a:endParaRPr lang="en-US"/>
        </a:p>
      </dgm:t>
    </dgm:pt>
    <dgm:pt modelId="{580A93D0-C2C3-9340-99B7-B0AE4CB99F61}">
      <dgm:prSet phldrT="[Text]"/>
      <dgm:spPr/>
      <dgm:t>
        <a:bodyPr/>
        <a:lstStyle/>
        <a:p>
          <a:r>
            <a:rPr lang="en-US" dirty="0"/>
            <a:t>CRUD Functionality</a:t>
          </a:r>
        </a:p>
      </dgm:t>
    </dgm:pt>
    <dgm:pt modelId="{ECEF22D3-9509-484C-B946-5D00B964EDE5}" type="parTrans" cxnId="{486E0572-F7B1-814F-9D06-94690DFE53ED}">
      <dgm:prSet/>
      <dgm:spPr/>
      <dgm:t>
        <a:bodyPr/>
        <a:lstStyle/>
        <a:p>
          <a:endParaRPr lang="en-US"/>
        </a:p>
      </dgm:t>
    </dgm:pt>
    <dgm:pt modelId="{E0238DD8-300E-BD46-AE0C-E9519403BCDE}" type="sibTrans" cxnId="{486E0572-F7B1-814F-9D06-94690DFE53ED}">
      <dgm:prSet/>
      <dgm:spPr/>
      <dgm:t>
        <a:bodyPr/>
        <a:lstStyle/>
        <a:p>
          <a:endParaRPr lang="en-US"/>
        </a:p>
      </dgm:t>
    </dgm:pt>
    <dgm:pt modelId="{D3DA3163-724D-FA41-B3F5-B4DD2E89EF81}">
      <dgm:prSet/>
      <dgm:spPr/>
      <dgm:t>
        <a:bodyPr/>
        <a:lstStyle/>
        <a:p>
          <a:r>
            <a:rPr lang="en-US" dirty="0"/>
            <a:t>Event Handling</a:t>
          </a:r>
        </a:p>
      </dgm:t>
    </dgm:pt>
    <dgm:pt modelId="{0FA06440-521E-E34C-89F5-0FB5624B6149}" type="parTrans" cxnId="{DFA5F920-CA38-8D46-A951-95326F10DE9D}">
      <dgm:prSet/>
      <dgm:spPr/>
      <dgm:t>
        <a:bodyPr/>
        <a:lstStyle/>
        <a:p>
          <a:endParaRPr lang="en-US"/>
        </a:p>
      </dgm:t>
    </dgm:pt>
    <dgm:pt modelId="{D0D72F2D-839E-CE4B-A6EA-185F9540FCBC}" type="sibTrans" cxnId="{DFA5F920-CA38-8D46-A951-95326F10DE9D}">
      <dgm:prSet/>
      <dgm:spPr/>
      <dgm:t>
        <a:bodyPr/>
        <a:lstStyle/>
        <a:p>
          <a:endParaRPr lang="en-US"/>
        </a:p>
      </dgm:t>
    </dgm:pt>
    <dgm:pt modelId="{63D886FF-D789-2C4B-85FC-08EEA6E0D961}">
      <dgm:prSet phldrT="[Text]"/>
      <dgm:spPr/>
      <dgm:t>
        <a:bodyPr/>
        <a:lstStyle/>
        <a:p>
          <a:r>
            <a:rPr lang="en-US" dirty="0"/>
            <a:t>Web and Mobile Support</a:t>
          </a:r>
        </a:p>
      </dgm:t>
    </dgm:pt>
    <dgm:pt modelId="{C3667D60-123F-C643-ADD0-FB91BDBC7E93}" type="parTrans" cxnId="{0623B341-F95E-964C-AAEB-D899400C99A9}">
      <dgm:prSet/>
      <dgm:spPr/>
      <dgm:t>
        <a:bodyPr/>
        <a:lstStyle/>
        <a:p>
          <a:endParaRPr lang="en-US"/>
        </a:p>
      </dgm:t>
    </dgm:pt>
    <dgm:pt modelId="{C1632890-8622-3E46-96A7-7DDDECA99CEC}" type="sibTrans" cxnId="{0623B341-F95E-964C-AAEB-D899400C99A9}">
      <dgm:prSet/>
      <dgm:spPr/>
      <dgm:t>
        <a:bodyPr/>
        <a:lstStyle/>
        <a:p>
          <a:endParaRPr lang="en-US"/>
        </a:p>
      </dgm:t>
    </dgm:pt>
    <dgm:pt modelId="{97AF9159-D3AE-8740-865C-C75DFAE73579}" type="pres">
      <dgm:prSet presAssocID="{32825FE9-AAFF-E242-9368-86E1F97AE525}" presName="linearFlow" presStyleCnt="0">
        <dgm:presLayoutVars>
          <dgm:dir/>
          <dgm:resizeHandles val="exact"/>
        </dgm:presLayoutVars>
      </dgm:prSet>
      <dgm:spPr/>
    </dgm:pt>
    <dgm:pt modelId="{A247B147-4F75-6241-BDD8-A963C3CECC3C}" type="pres">
      <dgm:prSet presAssocID="{DA4C4A0D-2FC4-6544-8AAE-DB8194C54AE6}" presName="composite" presStyleCnt="0"/>
      <dgm:spPr/>
    </dgm:pt>
    <dgm:pt modelId="{CB6D9AB9-E0BE-284D-B5FB-797B96C7AC7B}" type="pres">
      <dgm:prSet presAssocID="{DA4C4A0D-2FC4-6544-8AAE-DB8194C54AE6}" presName="imgShp" presStyleLbl="fgImgPlace1" presStyleIdx="0" presStyleCnt="5"/>
      <dgm:spPr/>
    </dgm:pt>
    <dgm:pt modelId="{F21AEF85-81F9-B343-B112-B6F5F75AA88F}" type="pres">
      <dgm:prSet presAssocID="{DA4C4A0D-2FC4-6544-8AAE-DB8194C54AE6}" presName="txShp" presStyleLbl="node1" presStyleIdx="0" presStyleCnt="5">
        <dgm:presLayoutVars>
          <dgm:bulletEnabled val="1"/>
        </dgm:presLayoutVars>
      </dgm:prSet>
      <dgm:spPr/>
    </dgm:pt>
    <dgm:pt modelId="{9218D89E-890D-4B45-A11A-10410C7AB54F}" type="pres">
      <dgm:prSet presAssocID="{3F0CCC4C-E385-474B-BE8B-2DD4F7723610}" presName="spacing" presStyleCnt="0"/>
      <dgm:spPr/>
    </dgm:pt>
    <dgm:pt modelId="{4D32F762-3F9A-0D48-B09D-837B873911A7}" type="pres">
      <dgm:prSet presAssocID="{E1D4028D-2FE3-8843-BB7C-A84C66ABD895}" presName="composite" presStyleCnt="0"/>
      <dgm:spPr/>
    </dgm:pt>
    <dgm:pt modelId="{B6F12825-8AE3-0147-9AD3-42099A81B97B}" type="pres">
      <dgm:prSet presAssocID="{E1D4028D-2FE3-8843-BB7C-A84C66ABD895}" presName="imgShp" presStyleLbl="fgImgPlace1" presStyleIdx="1" presStyleCnt="5"/>
      <dgm:spPr/>
    </dgm:pt>
    <dgm:pt modelId="{23167AA6-DE84-334C-9942-7FD1F0D17DA3}" type="pres">
      <dgm:prSet presAssocID="{E1D4028D-2FE3-8843-BB7C-A84C66ABD895}" presName="txShp" presStyleLbl="node1" presStyleIdx="1" presStyleCnt="5">
        <dgm:presLayoutVars>
          <dgm:bulletEnabled val="1"/>
        </dgm:presLayoutVars>
      </dgm:prSet>
      <dgm:spPr/>
    </dgm:pt>
    <dgm:pt modelId="{6C2EE42A-B16E-0345-B481-0F7C59CC87E0}" type="pres">
      <dgm:prSet presAssocID="{B1AD5544-057A-8C40-8A7F-3C0A98CA7B8C}" presName="spacing" presStyleCnt="0"/>
      <dgm:spPr/>
    </dgm:pt>
    <dgm:pt modelId="{F5114880-7CF1-4442-A187-AC862EB1C978}" type="pres">
      <dgm:prSet presAssocID="{D3DA3163-724D-FA41-B3F5-B4DD2E89EF81}" presName="composite" presStyleCnt="0"/>
      <dgm:spPr/>
    </dgm:pt>
    <dgm:pt modelId="{545E8002-CC69-094E-8DAC-3597B72A63E2}" type="pres">
      <dgm:prSet presAssocID="{D3DA3163-724D-FA41-B3F5-B4DD2E89EF81}" presName="imgShp" presStyleLbl="fgImgPlace1" presStyleIdx="2" presStyleCnt="5"/>
      <dgm:spPr/>
    </dgm:pt>
    <dgm:pt modelId="{9641C956-2BF2-3349-9837-990469460EE7}" type="pres">
      <dgm:prSet presAssocID="{D3DA3163-724D-FA41-B3F5-B4DD2E89EF81}" presName="txShp" presStyleLbl="node1" presStyleIdx="2" presStyleCnt="5">
        <dgm:presLayoutVars>
          <dgm:bulletEnabled val="1"/>
        </dgm:presLayoutVars>
      </dgm:prSet>
      <dgm:spPr/>
    </dgm:pt>
    <dgm:pt modelId="{C3AFA444-3974-6648-A23C-3058B271C085}" type="pres">
      <dgm:prSet presAssocID="{D0D72F2D-839E-CE4B-A6EA-185F9540FCBC}" presName="spacing" presStyleCnt="0"/>
      <dgm:spPr/>
    </dgm:pt>
    <dgm:pt modelId="{A6B1AF4D-607D-034B-86DC-7818AC32C276}" type="pres">
      <dgm:prSet presAssocID="{580A93D0-C2C3-9340-99B7-B0AE4CB99F61}" presName="composite" presStyleCnt="0"/>
      <dgm:spPr/>
    </dgm:pt>
    <dgm:pt modelId="{70DFD138-12A8-2144-A53A-6A5EA88B8F77}" type="pres">
      <dgm:prSet presAssocID="{580A93D0-C2C3-9340-99B7-B0AE4CB99F61}" presName="imgShp" presStyleLbl="fgImgPlace1" presStyleIdx="3" presStyleCnt="5"/>
      <dgm:spPr/>
    </dgm:pt>
    <dgm:pt modelId="{EFA6A941-CD0D-294E-BF5F-049A961A3DFB}" type="pres">
      <dgm:prSet presAssocID="{580A93D0-C2C3-9340-99B7-B0AE4CB99F61}" presName="txShp" presStyleLbl="node1" presStyleIdx="3" presStyleCnt="5">
        <dgm:presLayoutVars>
          <dgm:bulletEnabled val="1"/>
        </dgm:presLayoutVars>
      </dgm:prSet>
      <dgm:spPr/>
    </dgm:pt>
    <dgm:pt modelId="{A2DDC4F6-0DD7-FB49-83FF-BF4DA307E2B7}" type="pres">
      <dgm:prSet presAssocID="{E0238DD8-300E-BD46-AE0C-E9519403BCDE}" presName="spacing" presStyleCnt="0"/>
      <dgm:spPr/>
    </dgm:pt>
    <dgm:pt modelId="{A6F008C1-C800-6244-8EF1-A5DAB7AE40DF}" type="pres">
      <dgm:prSet presAssocID="{63D886FF-D789-2C4B-85FC-08EEA6E0D961}" presName="composite" presStyleCnt="0"/>
      <dgm:spPr/>
    </dgm:pt>
    <dgm:pt modelId="{4BDA164A-220A-2A4B-AE20-F8CED61A97BE}" type="pres">
      <dgm:prSet presAssocID="{63D886FF-D789-2C4B-85FC-08EEA6E0D961}" presName="imgShp" presStyleLbl="fgImgPlace1" presStyleIdx="4" presStyleCnt="5"/>
      <dgm:spPr/>
    </dgm:pt>
    <dgm:pt modelId="{972CAC99-4AB5-C74E-A600-481D551DA928}" type="pres">
      <dgm:prSet presAssocID="{63D886FF-D789-2C4B-85FC-08EEA6E0D961}" presName="txShp" presStyleLbl="node1" presStyleIdx="4" presStyleCnt="5">
        <dgm:presLayoutVars>
          <dgm:bulletEnabled val="1"/>
        </dgm:presLayoutVars>
      </dgm:prSet>
      <dgm:spPr/>
    </dgm:pt>
  </dgm:ptLst>
  <dgm:cxnLst>
    <dgm:cxn modelId="{DFA5F920-CA38-8D46-A951-95326F10DE9D}" srcId="{32825FE9-AAFF-E242-9368-86E1F97AE525}" destId="{D3DA3163-724D-FA41-B3F5-B4DD2E89EF81}" srcOrd="2" destOrd="0" parTransId="{0FA06440-521E-E34C-89F5-0FB5624B6149}" sibTransId="{D0D72F2D-839E-CE4B-A6EA-185F9540FCBC}"/>
    <dgm:cxn modelId="{096C5631-9ACE-4E46-B6E4-0E27E53C8C77}" srcId="{32825FE9-AAFF-E242-9368-86E1F97AE525}" destId="{E1D4028D-2FE3-8843-BB7C-A84C66ABD895}" srcOrd="1" destOrd="0" parTransId="{8929876B-94B9-144E-9A82-20162087207E}" sibTransId="{B1AD5544-057A-8C40-8A7F-3C0A98CA7B8C}"/>
    <dgm:cxn modelId="{BD25F632-B4CA-A34B-B17E-8736A1E64EDF}" type="presOf" srcId="{63D886FF-D789-2C4B-85FC-08EEA6E0D961}" destId="{972CAC99-4AB5-C74E-A600-481D551DA928}" srcOrd="0" destOrd="0" presId="urn:microsoft.com/office/officeart/2005/8/layout/vList3"/>
    <dgm:cxn modelId="{5975AF41-B66B-894F-8EED-5563ECFA5CF0}" type="presOf" srcId="{DA4C4A0D-2FC4-6544-8AAE-DB8194C54AE6}" destId="{F21AEF85-81F9-B343-B112-B6F5F75AA88F}" srcOrd="0" destOrd="0" presId="urn:microsoft.com/office/officeart/2005/8/layout/vList3"/>
    <dgm:cxn modelId="{0623B341-F95E-964C-AAEB-D899400C99A9}" srcId="{32825FE9-AAFF-E242-9368-86E1F97AE525}" destId="{63D886FF-D789-2C4B-85FC-08EEA6E0D961}" srcOrd="4" destOrd="0" parTransId="{C3667D60-123F-C643-ADD0-FB91BDBC7E93}" sibTransId="{C1632890-8622-3E46-96A7-7DDDECA99CEC}"/>
    <dgm:cxn modelId="{486E0572-F7B1-814F-9D06-94690DFE53ED}" srcId="{32825FE9-AAFF-E242-9368-86E1F97AE525}" destId="{580A93D0-C2C3-9340-99B7-B0AE4CB99F61}" srcOrd="3" destOrd="0" parTransId="{ECEF22D3-9509-484C-B946-5D00B964EDE5}" sibTransId="{E0238DD8-300E-BD46-AE0C-E9519403BCDE}"/>
    <dgm:cxn modelId="{18BB0C9B-10DF-0F4F-9DA8-2A2DC38C7E46}" srcId="{32825FE9-AAFF-E242-9368-86E1F97AE525}" destId="{DA4C4A0D-2FC4-6544-8AAE-DB8194C54AE6}" srcOrd="0" destOrd="0" parTransId="{4A7442C6-BCE3-DC4A-AB7B-2E6AADBF7CB4}" sibTransId="{3F0CCC4C-E385-474B-BE8B-2DD4F7723610}"/>
    <dgm:cxn modelId="{95FED59C-9298-0544-BD5B-60BE549C539D}" type="presOf" srcId="{D3DA3163-724D-FA41-B3F5-B4DD2E89EF81}" destId="{9641C956-2BF2-3349-9837-990469460EE7}" srcOrd="0" destOrd="0" presId="urn:microsoft.com/office/officeart/2005/8/layout/vList3"/>
    <dgm:cxn modelId="{371E82C2-D764-2643-9C72-592E45789E39}" type="presOf" srcId="{580A93D0-C2C3-9340-99B7-B0AE4CB99F61}" destId="{EFA6A941-CD0D-294E-BF5F-049A961A3DFB}" srcOrd="0" destOrd="0" presId="urn:microsoft.com/office/officeart/2005/8/layout/vList3"/>
    <dgm:cxn modelId="{B51625F1-0D58-2543-95FC-75791FF30099}" type="presOf" srcId="{E1D4028D-2FE3-8843-BB7C-A84C66ABD895}" destId="{23167AA6-DE84-334C-9942-7FD1F0D17DA3}" srcOrd="0" destOrd="0" presId="urn:microsoft.com/office/officeart/2005/8/layout/vList3"/>
    <dgm:cxn modelId="{DD1FE0FD-6818-A246-BA04-2DF7BAACBE4E}" type="presOf" srcId="{32825FE9-AAFF-E242-9368-86E1F97AE525}" destId="{97AF9159-D3AE-8740-865C-C75DFAE73579}" srcOrd="0" destOrd="0" presId="urn:microsoft.com/office/officeart/2005/8/layout/vList3"/>
    <dgm:cxn modelId="{D190DBE9-FC9E-914D-A27A-68DE60266DA3}" type="presParOf" srcId="{97AF9159-D3AE-8740-865C-C75DFAE73579}" destId="{A247B147-4F75-6241-BDD8-A963C3CECC3C}" srcOrd="0" destOrd="0" presId="urn:microsoft.com/office/officeart/2005/8/layout/vList3"/>
    <dgm:cxn modelId="{738BA0DD-5DC8-BA44-9492-6E8719C4ED76}" type="presParOf" srcId="{A247B147-4F75-6241-BDD8-A963C3CECC3C}" destId="{CB6D9AB9-E0BE-284D-B5FB-797B96C7AC7B}" srcOrd="0" destOrd="0" presId="urn:microsoft.com/office/officeart/2005/8/layout/vList3"/>
    <dgm:cxn modelId="{0A8B2BC1-1D72-D541-B356-DADF17B1CA89}" type="presParOf" srcId="{A247B147-4F75-6241-BDD8-A963C3CECC3C}" destId="{F21AEF85-81F9-B343-B112-B6F5F75AA88F}" srcOrd="1" destOrd="0" presId="urn:microsoft.com/office/officeart/2005/8/layout/vList3"/>
    <dgm:cxn modelId="{ABD0915C-5C62-8244-B534-F77B02B715F5}" type="presParOf" srcId="{97AF9159-D3AE-8740-865C-C75DFAE73579}" destId="{9218D89E-890D-4B45-A11A-10410C7AB54F}" srcOrd="1" destOrd="0" presId="urn:microsoft.com/office/officeart/2005/8/layout/vList3"/>
    <dgm:cxn modelId="{0E5CE385-254A-4C45-8626-402256802DA5}" type="presParOf" srcId="{97AF9159-D3AE-8740-865C-C75DFAE73579}" destId="{4D32F762-3F9A-0D48-B09D-837B873911A7}" srcOrd="2" destOrd="0" presId="urn:microsoft.com/office/officeart/2005/8/layout/vList3"/>
    <dgm:cxn modelId="{DCBF35A7-8BF8-2943-B9CA-77B8CA42C9EE}" type="presParOf" srcId="{4D32F762-3F9A-0D48-B09D-837B873911A7}" destId="{B6F12825-8AE3-0147-9AD3-42099A81B97B}" srcOrd="0" destOrd="0" presId="urn:microsoft.com/office/officeart/2005/8/layout/vList3"/>
    <dgm:cxn modelId="{CC0A5513-978A-5A4E-BE79-78078EBF06F5}" type="presParOf" srcId="{4D32F762-3F9A-0D48-B09D-837B873911A7}" destId="{23167AA6-DE84-334C-9942-7FD1F0D17DA3}" srcOrd="1" destOrd="0" presId="urn:microsoft.com/office/officeart/2005/8/layout/vList3"/>
    <dgm:cxn modelId="{9C1CC1B1-8F5B-C441-822F-4FC8B2D88A85}" type="presParOf" srcId="{97AF9159-D3AE-8740-865C-C75DFAE73579}" destId="{6C2EE42A-B16E-0345-B481-0F7C59CC87E0}" srcOrd="3" destOrd="0" presId="urn:microsoft.com/office/officeart/2005/8/layout/vList3"/>
    <dgm:cxn modelId="{ABDAB6CD-5F15-0C41-92F0-B404E7EED0CB}" type="presParOf" srcId="{97AF9159-D3AE-8740-865C-C75DFAE73579}" destId="{F5114880-7CF1-4442-A187-AC862EB1C978}" srcOrd="4" destOrd="0" presId="urn:microsoft.com/office/officeart/2005/8/layout/vList3"/>
    <dgm:cxn modelId="{4BD23B5F-586A-934E-9B7C-F4F160C93472}" type="presParOf" srcId="{F5114880-7CF1-4442-A187-AC862EB1C978}" destId="{545E8002-CC69-094E-8DAC-3597B72A63E2}" srcOrd="0" destOrd="0" presId="urn:microsoft.com/office/officeart/2005/8/layout/vList3"/>
    <dgm:cxn modelId="{43C8E2DC-13F9-544C-ADB1-0C3DF837AF60}" type="presParOf" srcId="{F5114880-7CF1-4442-A187-AC862EB1C978}" destId="{9641C956-2BF2-3349-9837-990469460EE7}" srcOrd="1" destOrd="0" presId="urn:microsoft.com/office/officeart/2005/8/layout/vList3"/>
    <dgm:cxn modelId="{10DB874A-A5C7-844A-B6DE-D9603B190ED0}" type="presParOf" srcId="{97AF9159-D3AE-8740-865C-C75DFAE73579}" destId="{C3AFA444-3974-6648-A23C-3058B271C085}" srcOrd="5" destOrd="0" presId="urn:microsoft.com/office/officeart/2005/8/layout/vList3"/>
    <dgm:cxn modelId="{4AA16F4D-4E8A-414A-BBD8-D4ECEC4DB5A5}" type="presParOf" srcId="{97AF9159-D3AE-8740-865C-C75DFAE73579}" destId="{A6B1AF4D-607D-034B-86DC-7818AC32C276}" srcOrd="6" destOrd="0" presId="urn:microsoft.com/office/officeart/2005/8/layout/vList3"/>
    <dgm:cxn modelId="{B0EEF4CC-CD87-6B4E-833A-5CB94D18493B}" type="presParOf" srcId="{A6B1AF4D-607D-034B-86DC-7818AC32C276}" destId="{70DFD138-12A8-2144-A53A-6A5EA88B8F77}" srcOrd="0" destOrd="0" presId="urn:microsoft.com/office/officeart/2005/8/layout/vList3"/>
    <dgm:cxn modelId="{AC38417A-C92E-2F44-8FEA-352AC8C07DFF}" type="presParOf" srcId="{A6B1AF4D-607D-034B-86DC-7818AC32C276}" destId="{EFA6A941-CD0D-294E-BF5F-049A961A3DFB}" srcOrd="1" destOrd="0" presId="urn:microsoft.com/office/officeart/2005/8/layout/vList3"/>
    <dgm:cxn modelId="{6F677B97-788B-8346-BCB5-7177C9DC6C5E}" type="presParOf" srcId="{97AF9159-D3AE-8740-865C-C75DFAE73579}" destId="{A2DDC4F6-0DD7-FB49-83FF-BF4DA307E2B7}" srcOrd="7" destOrd="0" presId="urn:microsoft.com/office/officeart/2005/8/layout/vList3"/>
    <dgm:cxn modelId="{1CBB7971-D9BA-4147-B79A-56992B24EAF8}" type="presParOf" srcId="{97AF9159-D3AE-8740-865C-C75DFAE73579}" destId="{A6F008C1-C800-6244-8EF1-A5DAB7AE40DF}" srcOrd="8" destOrd="0" presId="urn:microsoft.com/office/officeart/2005/8/layout/vList3"/>
    <dgm:cxn modelId="{1B46001F-B081-384B-8F2B-EAF9F7DDCC63}" type="presParOf" srcId="{A6F008C1-C800-6244-8EF1-A5DAB7AE40DF}" destId="{4BDA164A-220A-2A4B-AE20-F8CED61A97BE}" srcOrd="0" destOrd="0" presId="urn:microsoft.com/office/officeart/2005/8/layout/vList3"/>
    <dgm:cxn modelId="{BB1C9DBC-AA1D-7745-9A7D-B54754A25054}" type="presParOf" srcId="{A6F008C1-C800-6244-8EF1-A5DAB7AE40DF}" destId="{972CAC99-4AB5-C74E-A600-481D551DA928}" srcOrd="1" destOrd="0" presId="urn:microsoft.com/office/officeart/2005/8/layout/vLis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9A63063-14D8-3945-887F-8AA64D06392F}" type="doc">
      <dgm:prSet loTypeId="urn:microsoft.com/office/officeart/2005/8/layout/vList5" loCatId="" qsTypeId="urn:microsoft.com/office/officeart/2005/8/quickstyle/simple1" qsCatId="simple" csTypeId="urn:microsoft.com/office/officeart/2005/8/colors/colorful2" csCatId="colorful" phldr="1"/>
      <dgm:spPr/>
      <dgm:t>
        <a:bodyPr/>
        <a:lstStyle/>
        <a:p>
          <a:endParaRPr lang="en-US"/>
        </a:p>
      </dgm:t>
    </dgm:pt>
    <dgm:pt modelId="{0388F15D-6CCD-8441-B0E8-68E64D68D6ED}">
      <dgm:prSet phldrT="[Text]"/>
      <dgm:spPr/>
      <dgm:t>
        <a:bodyPr/>
        <a:lstStyle/>
        <a:p>
          <a:r>
            <a:rPr lang="en-US" dirty="0"/>
            <a:t>Note List Display</a:t>
          </a:r>
        </a:p>
      </dgm:t>
    </dgm:pt>
    <dgm:pt modelId="{40FADB2F-D856-9948-9E6C-CA99D83A3179}" type="parTrans" cxnId="{8DEB7A09-3EAD-2E43-A0B3-ABE2FDB2AC83}">
      <dgm:prSet/>
      <dgm:spPr/>
      <dgm:t>
        <a:bodyPr/>
        <a:lstStyle/>
        <a:p>
          <a:endParaRPr lang="en-US"/>
        </a:p>
      </dgm:t>
    </dgm:pt>
    <dgm:pt modelId="{E8210BAA-09EC-F449-9605-868BD70BABD9}" type="sibTrans" cxnId="{8DEB7A09-3EAD-2E43-A0B3-ABE2FDB2AC83}">
      <dgm:prSet/>
      <dgm:spPr/>
      <dgm:t>
        <a:bodyPr/>
        <a:lstStyle/>
        <a:p>
          <a:endParaRPr lang="en-US"/>
        </a:p>
      </dgm:t>
    </dgm:pt>
    <dgm:pt modelId="{51DE7A2F-DB7A-6C48-84BD-E178815A9100}">
      <dgm:prSet phldrT="[Text]"/>
      <dgm:spPr/>
      <dgm:t>
        <a:bodyPr/>
        <a:lstStyle/>
        <a:p>
          <a:r>
            <a:rPr lang="en-US" dirty="0"/>
            <a:t>The home page, or main page shows all the list of notes created by the user.</a:t>
          </a:r>
        </a:p>
      </dgm:t>
    </dgm:pt>
    <dgm:pt modelId="{6403DACF-D292-EB49-855C-946C8888203C}" type="parTrans" cxnId="{5FF139DA-49B0-7F47-A7B7-04BAD690AF03}">
      <dgm:prSet/>
      <dgm:spPr/>
      <dgm:t>
        <a:bodyPr/>
        <a:lstStyle/>
        <a:p>
          <a:endParaRPr lang="en-US"/>
        </a:p>
      </dgm:t>
    </dgm:pt>
    <dgm:pt modelId="{0267175E-72C8-244F-A481-F3BAA3F190F7}" type="sibTrans" cxnId="{5FF139DA-49B0-7F47-A7B7-04BAD690AF03}">
      <dgm:prSet/>
      <dgm:spPr/>
      <dgm:t>
        <a:bodyPr/>
        <a:lstStyle/>
        <a:p>
          <a:endParaRPr lang="en-US"/>
        </a:p>
      </dgm:t>
    </dgm:pt>
    <dgm:pt modelId="{AD9032FC-A9AA-ED49-8E14-79DDDB75175D}">
      <dgm:prSet phldrT="[Text]"/>
      <dgm:spPr/>
      <dgm:t>
        <a:bodyPr/>
        <a:lstStyle/>
        <a:p>
          <a:r>
            <a:rPr lang="en-US" dirty="0"/>
            <a:t>Contains the button for adding a new note</a:t>
          </a:r>
        </a:p>
      </dgm:t>
    </dgm:pt>
    <dgm:pt modelId="{B585FCB3-7852-A14B-8883-84B7C381E153}" type="parTrans" cxnId="{AFD3D5E0-77EF-3643-AA37-FEE288AB0DC4}">
      <dgm:prSet/>
      <dgm:spPr/>
      <dgm:t>
        <a:bodyPr/>
        <a:lstStyle/>
        <a:p>
          <a:endParaRPr lang="en-US"/>
        </a:p>
      </dgm:t>
    </dgm:pt>
    <dgm:pt modelId="{FA5FF159-4B2A-A948-A646-E84089ECD3A4}" type="sibTrans" cxnId="{AFD3D5E0-77EF-3643-AA37-FEE288AB0DC4}">
      <dgm:prSet/>
      <dgm:spPr/>
      <dgm:t>
        <a:bodyPr/>
        <a:lstStyle/>
        <a:p>
          <a:endParaRPr lang="en-US"/>
        </a:p>
      </dgm:t>
    </dgm:pt>
    <dgm:pt modelId="{1C67B24A-74F5-E149-965B-95C1FC8A4455}">
      <dgm:prSet phldrT="[Text]"/>
      <dgm:spPr/>
      <dgm:t>
        <a:bodyPr/>
        <a:lstStyle/>
        <a:p>
          <a:r>
            <a:rPr lang="en-US" dirty="0"/>
            <a:t>Add Note</a:t>
          </a:r>
        </a:p>
      </dgm:t>
    </dgm:pt>
    <dgm:pt modelId="{5EAAF8F4-42DA-174A-9571-D4196AEC5BCF}" type="parTrans" cxnId="{6703DF61-F8DB-2746-88A3-C45D64925018}">
      <dgm:prSet/>
      <dgm:spPr/>
      <dgm:t>
        <a:bodyPr/>
        <a:lstStyle/>
        <a:p>
          <a:endParaRPr lang="en-US"/>
        </a:p>
      </dgm:t>
    </dgm:pt>
    <dgm:pt modelId="{C01ACA73-064F-3B4F-B478-5C4A3CAA96B5}" type="sibTrans" cxnId="{6703DF61-F8DB-2746-88A3-C45D64925018}">
      <dgm:prSet/>
      <dgm:spPr/>
      <dgm:t>
        <a:bodyPr/>
        <a:lstStyle/>
        <a:p>
          <a:endParaRPr lang="en-US"/>
        </a:p>
      </dgm:t>
    </dgm:pt>
    <dgm:pt modelId="{FBD583BF-6E8B-E945-BCAD-CDE9A0B17510}">
      <dgm:prSet phldrT="[Text]"/>
      <dgm:spPr/>
      <dgm:t>
        <a:bodyPr/>
        <a:lstStyle/>
        <a:p>
          <a:r>
            <a:rPr lang="en-US" dirty="0"/>
            <a:t>User can add new note and enters details of a new note, the title and contents</a:t>
          </a:r>
        </a:p>
      </dgm:t>
    </dgm:pt>
    <dgm:pt modelId="{02759B02-7101-2C44-8228-AB146A2B453C}" type="parTrans" cxnId="{46D81A7C-FE00-8C4B-B4CC-B4D774087B3B}">
      <dgm:prSet/>
      <dgm:spPr/>
      <dgm:t>
        <a:bodyPr/>
        <a:lstStyle/>
        <a:p>
          <a:endParaRPr lang="en-US"/>
        </a:p>
      </dgm:t>
    </dgm:pt>
    <dgm:pt modelId="{BE1096E4-AE21-874F-B2B4-AEA11D1B16F4}" type="sibTrans" cxnId="{46D81A7C-FE00-8C4B-B4CC-B4D774087B3B}">
      <dgm:prSet/>
      <dgm:spPr/>
      <dgm:t>
        <a:bodyPr/>
        <a:lstStyle/>
        <a:p>
          <a:endParaRPr lang="en-US"/>
        </a:p>
      </dgm:t>
    </dgm:pt>
    <dgm:pt modelId="{AA24EA84-EEC7-8446-BFE9-7D868993AAFC}">
      <dgm:prSet phldrT="[Text]"/>
      <dgm:spPr/>
      <dgm:t>
        <a:bodyPr/>
        <a:lstStyle/>
        <a:p>
          <a:r>
            <a:rPr lang="en-US" dirty="0"/>
            <a:t>Update Note</a:t>
          </a:r>
        </a:p>
      </dgm:t>
    </dgm:pt>
    <dgm:pt modelId="{ED8DD4DC-C93A-E94A-8ED7-1403F3593247}" type="parTrans" cxnId="{35EEBE87-800E-F545-B82B-4090C37A5CC0}">
      <dgm:prSet/>
      <dgm:spPr/>
      <dgm:t>
        <a:bodyPr/>
        <a:lstStyle/>
        <a:p>
          <a:endParaRPr lang="en-US"/>
        </a:p>
      </dgm:t>
    </dgm:pt>
    <dgm:pt modelId="{7912A7F6-B1E3-D540-A845-02DF1543F611}" type="sibTrans" cxnId="{35EEBE87-800E-F545-B82B-4090C37A5CC0}">
      <dgm:prSet/>
      <dgm:spPr/>
      <dgm:t>
        <a:bodyPr/>
        <a:lstStyle/>
        <a:p>
          <a:endParaRPr lang="en-US"/>
        </a:p>
      </dgm:t>
    </dgm:pt>
    <dgm:pt modelId="{14797E37-49A0-694B-8AB2-334156917C64}">
      <dgm:prSet phldrT="[Text]"/>
      <dgm:spPr/>
      <dgm:t>
        <a:bodyPr/>
        <a:lstStyle/>
        <a:p>
          <a:r>
            <a:rPr lang="en-US" dirty="0"/>
            <a:t>Entered notes can be updated by clicking the title of the note, list in main page will be updated</a:t>
          </a:r>
        </a:p>
      </dgm:t>
    </dgm:pt>
    <dgm:pt modelId="{3539BEAE-8F64-7645-8492-A3AE26DD1281}" type="parTrans" cxnId="{D63EA826-9115-9C47-8812-D45F64C23923}">
      <dgm:prSet/>
      <dgm:spPr/>
      <dgm:t>
        <a:bodyPr/>
        <a:lstStyle/>
        <a:p>
          <a:endParaRPr lang="en-US"/>
        </a:p>
      </dgm:t>
    </dgm:pt>
    <dgm:pt modelId="{1863932C-AEA1-8A49-BB07-B71910903A98}" type="sibTrans" cxnId="{D63EA826-9115-9C47-8812-D45F64C23923}">
      <dgm:prSet/>
      <dgm:spPr/>
      <dgm:t>
        <a:bodyPr/>
        <a:lstStyle/>
        <a:p>
          <a:endParaRPr lang="en-US"/>
        </a:p>
      </dgm:t>
    </dgm:pt>
    <dgm:pt modelId="{E31133E6-23F4-DD4E-9A5A-B87EA7FA2260}">
      <dgm:prSet/>
      <dgm:spPr/>
      <dgm:t>
        <a:bodyPr/>
        <a:lstStyle/>
        <a:p>
          <a:r>
            <a:rPr lang="en-US" dirty="0"/>
            <a:t>Delete Note</a:t>
          </a:r>
        </a:p>
      </dgm:t>
    </dgm:pt>
    <dgm:pt modelId="{D2E9105F-406F-A44B-B985-DD811392A57A}" type="parTrans" cxnId="{244198D5-E21E-C143-A084-6C38E7FB803C}">
      <dgm:prSet/>
      <dgm:spPr/>
      <dgm:t>
        <a:bodyPr/>
        <a:lstStyle/>
        <a:p>
          <a:endParaRPr lang="en-US"/>
        </a:p>
      </dgm:t>
    </dgm:pt>
    <dgm:pt modelId="{A7540A2C-A154-9E4D-8286-931F9E18D4DF}" type="sibTrans" cxnId="{244198D5-E21E-C143-A084-6C38E7FB803C}">
      <dgm:prSet/>
      <dgm:spPr/>
      <dgm:t>
        <a:bodyPr/>
        <a:lstStyle/>
        <a:p>
          <a:endParaRPr lang="en-US"/>
        </a:p>
      </dgm:t>
    </dgm:pt>
    <dgm:pt modelId="{8647CAE7-3F83-8B49-907E-9C28636480DD}">
      <dgm:prSet/>
      <dgm:spPr/>
      <dgm:t>
        <a:bodyPr/>
        <a:lstStyle/>
        <a:p>
          <a:r>
            <a:rPr lang="en-US" dirty="0"/>
            <a:t>Entered notes can be deleted, list in main page will be updated</a:t>
          </a:r>
        </a:p>
      </dgm:t>
    </dgm:pt>
    <dgm:pt modelId="{61DA54AB-2E92-4249-8E62-6BC5460EEF4D}" type="parTrans" cxnId="{C0A0F926-D7DA-7741-B640-7AB2532E0A11}">
      <dgm:prSet/>
      <dgm:spPr/>
      <dgm:t>
        <a:bodyPr/>
        <a:lstStyle/>
        <a:p>
          <a:endParaRPr lang="en-US"/>
        </a:p>
      </dgm:t>
    </dgm:pt>
    <dgm:pt modelId="{11E4EC06-9C41-C847-8E0F-8EA03712ABD6}" type="sibTrans" cxnId="{C0A0F926-D7DA-7741-B640-7AB2532E0A11}">
      <dgm:prSet/>
      <dgm:spPr/>
      <dgm:t>
        <a:bodyPr/>
        <a:lstStyle/>
        <a:p>
          <a:endParaRPr lang="en-US"/>
        </a:p>
      </dgm:t>
    </dgm:pt>
    <dgm:pt modelId="{780D805B-9E06-2C4C-80C1-EC9F16B68812}" type="pres">
      <dgm:prSet presAssocID="{19A63063-14D8-3945-887F-8AA64D06392F}" presName="Name0" presStyleCnt="0">
        <dgm:presLayoutVars>
          <dgm:dir/>
          <dgm:animLvl val="lvl"/>
          <dgm:resizeHandles val="exact"/>
        </dgm:presLayoutVars>
      </dgm:prSet>
      <dgm:spPr/>
    </dgm:pt>
    <dgm:pt modelId="{7F5832AD-E012-0E48-B38E-C9CEABA4B52A}" type="pres">
      <dgm:prSet presAssocID="{0388F15D-6CCD-8441-B0E8-68E64D68D6ED}" presName="linNode" presStyleCnt="0"/>
      <dgm:spPr/>
    </dgm:pt>
    <dgm:pt modelId="{98CF4F63-FDAA-5D43-B40E-0A24965EB2FB}" type="pres">
      <dgm:prSet presAssocID="{0388F15D-6CCD-8441-B0E8-68E64D68D6ED}" presName="parentText" presStyleLbl="node1" presStyleIdx="0" presStyleCnt="4">
        <dgm:presLayoutVars>
          <dgm:chMax val="1"/>
          <dgm:bulletEnabled val="1"/>
        </dgm:presLayoutVars>
      </dgm:prSet>
      <dgm:spPr/>
    </dgm:pt>
    <dgm:pt modelId="{ED0F9480-7773-DB42-9456-F31DEBEB4C7A}" type="pres">
      <dgm:prSet presAssocID="{0388F15D-6CCD-8441-B0E8-68E64D68D6ED}" presName="descendantText" presStyleLbl="alignAccFollowNode1" presStyleIdx="0" presStyleCnt="4">
        <dgm:presLayoutVars>
          <dgm:bulletEnabled val="1"/>
        </dgm:presLayoutVars>
      </dgm:prSet>
      <dgm:spPr/>
    </dgm:pt>
    <dgm:pt modelId="{30936F70-25F0-A54D-AC9A-A21A797FA153}" type="pres">
      <dgm:prSet presAssocID="{E8210BAA-09EC-F449-9605-868BD70BABD9}" presName="sp" presStyleCnt="0"/>
      <dgm:spPr/>
    </dgm:pt>
    <dgm:pt modelId="{05163DDB-02DF-D248-8080-ABD8631B61CF}" type="pres">
      <dgm:prSet presAssocID="{1C67B24A-74F5-E149-965B-95C1FC8A4455}" presName="linNode" presStyleCnt="0"/>
      <dgm:spPr/>
    </dgm:pt>
    <dgm:pt modelId="{C70B11D6-381F-5F4A-82B0-001624987E33}" type="pres">
      <dgm:prSet presAssocID="{1C67B24A-74F5-E149-965B-95C1FC8A4455}" presName="parentText" presStyleLbl="node1" presStyleIdx="1" presStyleCnt="4">
        <dgm:presLayoutVars>
          <dgm:chMax val="1"/>
          <dgm:bulletEnabled val="1"/>
        </dgm:presLayoutVars>
      </dgm:prSet>
      <dgm:spPr/>
    </dgm:pt>
    <dgm:pt modelId="{0E0F830C-6079-5642-927E-38A10536634F}" type="pres">
      <dgm:prSet presAssocID="{1C67B24A-74F5-E149-965B-95C1FC8A4455}" presName="descendantText" presStyleLbl="alignAccFollowNode1" presStyleIdx="1" presStyleCnt="4">
        <dgm:presLayoutVars>
          <dgm:bulletEnabled val="1"/>
        </dgm:presLayoutVars>
      </dgm:prSet>
      <dgm:spPr/>
    </dgm:pt>
    <dgm:pt modelId="{822A356A-0EDE-9943-920D-EF43A7103313}" type="pres">
      <dgm:prSet presAssocID="{C01ACA73-064F-3B4F-B478-5C4A3CAA96B5}" presName="sp" presStyleCnt="0"/>
      <dgm:spPr/>
    </dgm:pt>
    <dgm:pt modelId="{7DD0C7CA-B759-5F48-A27A-3BF7E304BED4}" type="pres">
      <dgm:prSet presAssocID="{AA24EA84-EEC7-8446-BFE9-7D868993AAFC}" presName="linNode" presStyleCnt="0"/>
      <dgm:spPr/>
    </dgm:pt>
    <dgm:pt modelId="{A989E0B7-039C-C346-9532-84D394D481C8}" type="pres">
      <dgm:prSet presAssocID="{AA24EA84-EEC7-8446-BFE9-7D868993AAFC}" presName="parentText" presStyleLbl="node1" presStyleIdx="2" presStyleCnt="4">
        <dgm:presLayoutVars>
          <dgm:chMax val="1"/>
          <dgm:bulletEnabled val="1"/>
        </dgm:presLayoutVars>
      </dgm:prSet>
      <dgm:spPr/>
    </dgm:pt>
    <dgm:pt modelId="{8C360EC5-D19B-4A43-A7CE-AD51C9E6DEC1}" type="pres">
      <dgm:prSet presAssocID="{AA24EA84-EEC7-8446-BFE9-7D868993AAFC}" presName="descendantText" presStyleLbl="alignAccFollowNode1" presStyleIdx="2" presStyleCnt="4">
        <dgm:presLayoutVars>
          <dgm:bulletEnabled val="1"/>
        </dgm:presLayoutVars>
      </dgm:prSet>
      <dgm:spPr/>
    </dgm:pt>
    <dgm:pt modelId="{412C6C7E-8E19-FA47-BA62-A35C563B0CE0}" type="pres">
      <dgm:prSet presAssocID="{7912A7F6-B1E3-D540-A845-02DF1543F611}" presName="sp" presStyleCnt="0"/>
      <dgm:spPr/>
    </dgm:pt>
    <dgm:pt modelId="{1B057362-A34F-AA45-BE3B-C6A8081736FD}" type="pres">
      <dgm:prSet presAssocID="{E31133E6-23F4-DD4E-9A5A-B87EA7FA2260}" presName="linNode" presStyleCnt="0"/>
      <dgm:spPr/>
    </dgm:pt>
    <dgm:pt modelId="{A20081FC-DDEB-A14F-8159-14F59B0473C0}" type="pres">
      <dgm:prSet presAssocID="{E31133E6-23F4-DD4E-9A5A-B87EA7FA2260}" presName="parentText" presStyleLbl="node1" presStyleIdx="3" presStyleCnt="4">
        <dgm:presLayoutVars>
          <dgm:chMax val="1"/>
          <dgm:bulletEnabled val="1"/>
        </dgm:presLayoutVars>
      </dgm:prSet>
      <dgm:spPr/>
    </dgm:pt>
    <dgm:pt modelId="{B7BBB264-50CE-7547-8BC4-A10B42218ACE}" type="pres">
      <dgm:prSet presAssocID="{E31133E6-23F4-DD4E-9A5A-B87EA7FA2260}" presName="descendantText" presStyleLbl="alignAccFollowNode1" presStyleIdx="3" presStyleCnt="4">
        <dgm:presLayoutVars>
          <dgm:bulletEnabled val="1"/>
        </dgm:presLayoutVars>
      </dgm:prSet>
      <dgm:spPr/>
    </dgm:pt>
  </dgm:ptLst>
  <dgm:cxnLst>
    <dgm:cxn modelId="{0DF57A04-DED4-214A-AAFB-CBBBE0F58BC3}" type="presOf" srcId="{14797E37-49A0-694B-8AB2-334156917C64}" destId="{8C360EC5-D19B-4A43-A7CE-AD51C9E6DEC1}" srcOrd="0" destOrd="0" presId="urn:microsoft.com/office/officeart/2005/8/layout/vList5"/>
    <dgm:cxn modelId="{3A299105-9924-964B-8658-A6C6C0220F5D}" type="presOf" srcId="{51DE7A2F-DB7A-6C48-84BD-E178815A9100}" destId="{ED0F9480-7773-DB42-9456-F31DEBEB4C7A}" srcOrd="0" destOrd="0" presId="urn:microsoft.com/office/officeart/2005/8/layout/vList5"/>
    <dgm:cxn modelId="{8DEB7A09-3EAD-2E43-A0B3-ABE2FDB2AC83}" srcId="{19A63063-14D8-3945-887F-8AA64D06392F}" destId="{0388F15D-6CCD-8441-B0E8-68E64D68D6ED}" srcOrd="0" destOrd="0" parTransId="{40FADB2F-D856-9948-9E6C-CA99D83A3179}" sibTransId="{E8210BAA-09EC-F449-9605-868BD70BABD9}"/>
    <dgm:cxn modelId="{AAA88F0E-717C-8745-99D7-312157361624}" type="presOf" srcId="{AA24EA84-EEC7-8446-BFE9-7D868993AAFC}" destId="{A989E0B7-039C-C346-9532-84D394D481C8}" srcOrd="0" destOrd="0" presId="urn:microsoft.com/office/officeart/2005/8/layout/vList5"/>
    <dgm:cxn modelId="{66ECB511-7D24-8641-8376-4317FB146958}" type="presOf" srcId="{FBD583BF-6E8B-E945-BCAD-CDE9A0B17510}" destId="{0E0F830C-6079-5642-927E-38A10536634F}" srcOrd="0" destOrd="0" presId="urn:microsoft.com/office/officeart/2005/8/layout/vList5"/>
    <dgm:cxn modelId="{D63EA826-9115-9C47-8812-D45F64C23923}" srcId="{AA24EA84-EEC7-8446-BFE9-7D868993AAFC}" destId="{14797E37-49A0-694B-8AB2-334156917C64}" srcOrd="0" destOrd="0" parTransId="{3539BEAE-8F64-7645-8492-A3AE26DD1281}" sibTransId="{1863932C-AEA1-8A49-BB07-B71910903A98}"/>
    <dgm:cxn modelId="{C0A0F926-D7DA-7741-B640-7AB2532E0A11}" srcId="{E31133E6-23F4-DD4E-9A5A-B87EA7FA2260}" destId="{8647CAE7-3F83-8B49-907E-9C28636480DD}" srcOrd="0" destOrd="0" parTransId="{61DA54AB-2E92-4249-8E62-6BC5460EEF4D}" sibTransId="{11E4EC06-9C41-C847-8E0F-8EA03712ABD6}"/>
    <dgm:cxn modelId="{4A0F6628-07A2-0744-8A3F-126CD9E0EEFE}" type="presOf" srcId="{E31133E6-23F4-DD4E-9A5A-B87EA7FA2260}" destId="{A20081FC-DDEB-A14F-8159-14F59B0473C0}" srcOrd="0" destOrd="0" presId="urn:microsoft.com/office/officeart/2005/8/layout/vList5"/>
    <dgm:cxn modelId="{F641872E-DCFD-A34A-993A-08EFE4056B19}" type="presOf" srcId="{0388F15D-6CCD-8441-B0E8-68E64D68D6ED}" destId="{98CF4F63-FDAA-5D43-B40E-0A24965EB2FB}" srcOrd="0" destOrd="0" presId="urn:microsoft.com/office/officeart/2005/8/layout/vList5"/>
    <dgm:cxn modelId="{C2596530-B241-344A-B6FE-F0ED0133C78E}" type="presOf" srcId="{8647CAE7-3F83-8B49-907E-9C28636480DD}" destId="{B7BBB264-50CE-7547-8BC4-A10B42218ACE}" srcOrd="0" destOrd="0" presId="urn:microsoft.com/office/officeart/2005/8/layout/vList5"/>
    <dgm:cxn modelId="{DD648259-469D-C04F-9C1C-246914599A93}" type="presOf" srcId="{1C67B24A-74F5-E149-965B-95C1FC8A4455}" destId="{C70B11D6-381F-5F4A-82B0-001624987E33}" srcOrd="0" destOrd="0" presId="urn:microsoft.com/office/officeart/2005/8/layout/vList5"/>
    <dgm:cxn modelId="{6703DF61-F8DB-2746-88A3-C45D64925018}" srcId="{19A63063-14D8-3945-887F-8AA64D06392F}" destId="{1C67B24A-74F5-E149-965B-95C1FC8A4455}" srcOrd="1" destOrd="0" parTransId="{5EAAF8F4-42DA-174A-9571-D4196AEC5BCF}" sibTransId="{C01ACA73-064F-3B4F-B478-5C4A3CAA96B5}"/>
    <dgm:cxn modelId="{46D81A7C-FE00-8C4B-B4CC-B4D774087B3B}" srcId="{1C67B24A-74F5-E149-965B-95C1FC8A4455}" destId="{FBD583BF-6E8B-E945-BCAD-CDE9A0B17510}" srcOrd="0" destOrd="0" parTransId="{02759B02-7101-2C44-8228-AB146A2B453C}" sibTransId="{BE1096E4-AE21-874F-B2B4-AEA11D1B16F4}"/>
    <dgm:cxn modelId="{35EEBE87-800E-F545-B82B-4090C37A5CC0}" srcId="{19A63063-14D8-3945-887F-8AA64D06392F}" destId="{AA24EA84-EEC7-8446-BFE9-7D868993AAFC}" srcOrd="2" destOrd="0" parTransId="{ED8DD4DC-C93A-E94A-8ED7-1403F3593247}" sibTransId="{7912A7F6-B1E3-D540-A845-02DF1543F611}"/>
    <dgm:cxn modelId="{70E5CF89-AAAA-A347-B3BE-CE3647E3E64B}" type="presOf" srcId="{AD9032FC-A9AA-ED49-8E14-79DDDB75175D}" destId="{ED0F9480-7773-DB42-9456-F31DEBEB4C7A}" srcOrd="0" destOrd="1" presId="urn:microsoft.com/office/officeart/2005/8/layout/vList5"/>
    <dgm:cxn modelId="{244198D5-E21E-C143-A084-6C38E7FB803C}" srcId="{19A63063-14D8-3945-887F-8AA64D06392F}" destId="{E31133E6-23F4-DD4E-9A5A-B87EA7FA2260}" srcOrd="3" destOrd="0" parTransId="{D2E9105F-406F-A44B-B985-DD811392A57A}" sibTransId="{A7540A2C-A154-9E4D-8286-931F9E18D4DF}"/>
    <dgm:cxn modelId="{5FF139DA-49B0-7F47-A7B7-04BAD690AF03}" srcId="{0388F15D-6CCD-8441-B0E8-68E64D68D6ED}" destId="{51DE7A2F-DB7A-6C48-84BD-E178815A9100}" srcOrd="0" destOrd="0" parTransId="{6403DACF-D292-EB49-855C-946C8888203C}" sibTransId="{0267175E-72C8-244F-A481-F3BAA3F190F7}"/>
    <dgm:cxn modelId="{AFD3D5E0-77EF-3643-AA37-FEE288AB0DC4}" srcId="{0388F15D-6CCD-8441-B0E8-68E64D68D6ED}" destId="{AD9032FC-A9AA-ED49-8E14-79DDDB75175D}" srcOrd="1" destOrd="0" parTransId="{B585FCB3-7852-A14B-8883-84B7C381E153}" sibTransId="{FA5FF159-4B2A-A948-A646-E84089ECD3A4}"/>
    <dgm:cxn modelId="{F8A9F0E8-C053-D142-B0EB-F3FC28F0C662}" type="presOf" srcId="{19A63063-14D8-3945-887F-8AA64D06392F}" destId="{780D805B-9E06-2C4C-80C1-EC9F16B68812}" srcOrd="0" destOrd="0" presId="urn:microsoft.com/office/officeart/2005/8/layout/vList5"/>
    <dgm:cxn modelId="{4F999AE0-5ED6-0641-8CE0-4E821C926FB2}" type="presParOf" srcId="{780D805B-9E06-2C4C-80C1-EC9F16B68812}" destId="{7F5832AD-E012-0E48-B38E-C9CEABA4B52A}" srcOrd="0" destOrd="0" presId="urn:microsoft.com/office/officeart/2005/8/layout/vList5"/>
    <dgm:cxn modelId="{A9A6CE6C-1226-CF47-850C-F5F15CB1CC80}" type="presParOf" srcId="{7F5832AD-E012-0E48-B38E-C9CEABA4B52A}" destId="{98CF4F63-FDAA-5D43-B40E-0A24965EB2FB}" srcOrd="0" destOrd="0" presId="urn:microsoft.com/office/officeart/2005/8/layout/vList5"/>
    <dgm:cxn modelId="{DF9285B9-ACDA-FB42-A483-683D2C884302}" type="presParOf" srcId="{7F5832AD-E012-0E48-B38E-C9CEABA4B52A}" destId="{ED0F9480-7773-DB42-9456-F31DEBEB4C7A}" srcOrd="1" destOrd="0" presId="urn:microsoft.com/office/officeart/2005/8/layout/vList5"/>
    <dgm:cxn modelId="{DEBC8334-7E72-2C4F-8D7C-A2E8D3A74F79}" type="presParOf" srcId="{780D805B-9E06-2C4C-80C1-EC9F16B68812}" destId="{30936F70-25F0-A54D-AC9A-A21A797FA153}" srcOrd="1" destOrd="0" presId="urn:microsoft.com/office/officeart/2005/8/layout/vList5"/>
    <dgm:cxn modelId="{1B735607-C6FE-BF40-AB44-E7424CAD684A}" type="presParOf" srcId="{780D805B-9E06-2C4C-80C1-EC9F16B68812}" destId="{05163DDB-02DF-D248-8080-ABD8631B61CF}" srcOrd="2" destOrd="0" presId="urn:microsoft.com/office/officeart/2005/8/layout/vList5"/>
    <dgm:cxn modelId="{F4009468-D0FA-9648-9EFA-1B9DBFB92497}" type="presParOf" srcId="{05163DDB-02DF-D248-8080-ABD8631B61CF}" destId="{C70B11D6-381F-5F4A-82B0-001624987E33}" srcOrd="0" destOrd="0" presId="urn:microsoft.com/office/officeart/2005/8/layout/vList5"/>
    <dgm:cxn modelId="{CF24E3B3-D816-3142-9273-5478436AED56}" type="presParOf" srcId="{05163DDB-02DF-D248-8080-ABD8631B61CF}" destId="{0E0F830C-6079-5642-927E-38A10536634F}" srcOrd="1" destOrd="0" presId="urn:microsoft.com/office/officeart/2005/8/layout/vList5"/>
    <dgm:cxn modelId="{F37D1BC7-367C-8843-8880-62EC36B92130}" type="presParOf" srcId="{780D805B-9E06-2C4C-80C1-EC9F16B68812}" destId="{822A356A-0EDE-9943-920D-EF43A7103313}" srcOrd="3" destOrd="0" presId="urn:microsoft.com/office/officeart/2005/8/layout/vList5"/>
    <dgm:cxn modelId="{3C02F732-57A9-3345-A33F-BE2B3A6C1F26}" type="presParOf" srcId="{780D805B-9E06-2C4C-80C1-EC9F16B68812}" destId="{7DD0C7CA-B759-5F48-A27A-3BF7E304BED4}" srcOrd="4" destOrd="0" presId="urn:microsoft.com/office/officeart/2005/8/layout/vList5"/>
    <dgm:cxn modelId="{87270A35-724B-EF4D-A730-9BFEB0E00EAE}" type="presParOf" srcId="{7DD0C7CA-B759-5F48-A27A-3BF7E304BED4}" destId="{A989E0B7-039C-C346-9532-84D394D481C8}" srcOrd="0" destOrd="0" presId="urn:microsoft.com/office/officeart/2005/8/layout/vList5"/>
    <dgm:cxn modelId="{7705E74A-F35A-1E4A-9B81-29D95D611426}" type="presParOf" srcId="{7DD0C7CA-B759-5F48-A27A-3BF7E304BED4}" destId="{8C360EC5-D19B-4A43-A7CE-AD51C9E6DEC1}" srcOrd="1" destOrd="0" presId="urn:microsoft.com/office/officeart/2005/8/layout/vList5"/>
    <dgm:cxn modelId="{05DE9686-FB7E-BB44-ADFF-75026570D79B}" type="presParOf" srcId="{780D805B-9E06-2C4C-80C1-EC9F16B68812}" destId="{412C6C7E-8E19-FA47-BA62-A35C563B0CE0}" srcOrd="5" destOrd="0" presId="urn:microsoft.com/office/officeart/2005/8/layout/vList5"/>
    <dgm:cxn modelId="{FBDD19C3-E66E-544E-AB26-6F5A4F4DF77B}" type="presParOf" srcId="{780D805B-9E06-2C4C-80C1-EC9F16B68812}" destId="{1B057362-A34F-AA45-BE3B-C6A8081736FD}" srcOrd="6" destOrd="0" presId="urn:microsoft.com/office/officeart/2005/8/layout/vList5"/>
    <dgm:cxn modelId="{3C62F476-6DBC-2A4C-BD13-A964C96194F7}" type="presParOf" srcId="{1B057362-A34F-AA45-BE3B-C6A8081736FD}" destId="{A20081FC-DDEB-A14F-8159-14F59B0473C0}" srcOrd="0" destOrd="0" presId="urn:microsoft.com/office/officeart/2005/8/layout/vList5"/>
    <dgm:cxn modelId="{5DF11242-6683-2F41-B406-5D89574AEE41}" type="presParOf" srcId="{1B057362-A34F-AA45-BE3B-C6A8081736FD}" destId="{B7BBB264-50CE-7547-8BC4-A10B42218ACE}"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9A63063-14D8-3945-887F-8AA64D06392F}" type="doc">
      <dgm:prSet loTypeId="urn:microsoft.com/office/officeart/2005/8/layout/vList5" loCatId="" qsTypeId="urn:microsoft.com/office/officeart/2005/8/quickstyle/simple1" qsCatId="simple" csTypeId="urn:microsoft.com/office/officeart/2005/8/colors/colorful2" csCatId="colorful" phldr="1"/>
      <dgm:spPr/>
      <dgm:t>
        <a:bodyPr/>
        <a:lstStyle/>
        <a:p>
          <a:endParaRPr lang="en-US"/>
        </a:p>
      </dgm:t>
    </dgm:pt>
    <dgm:pt modelId="{0388F15D-6CCD-8441-B0E8-68E64D68D6ED}">
      <dgm:prSet phldrT="[Text]"/>
      <dgm:spPr/>
      <dgm:t>
        <a:bodyPr/>
        <a:lstStyle/>
        <a:p>
          <a:r>
            <a:rPr lang="en-US" dirty="0"/>
            <a:t>WEB</a:t>
          </a:r>
        </a:p>
      </dgm:t>
    </dgm:pt>
    <dgm:pt modelId="{40FADB2F-D856-9948-9E6C-CA99D83A3179}" type="parTrans" cxnId="{8DEB7A09-3EAD-2E43-A0B3-ABE2FDB2AC83}">
      <dgm:prSet/>
      <dgm:spPr/>
      <dgm:t>
        <a:bodyPr/>
        <a:lstStyle/>
        <a:p>
          <a:endParaRPr lang="en-US"/>
        </a:p>
      </dgm:t>
    </dgm:pt>
    <dgm:pt modelId="{E8210BAA-09EC-F449-9605-868BD70BABD9}" type="sibTrans" cxnId="{8DEB7A09-3EAD-2E43-A0B3-ABE2FDB2AC83}">
      <dgm:prSet/>
      <dgm:spPr/>
      <dgm:t>
        <a:bodyPr/>
        <a:lstStyle/>
        <a:p>
          <a:endParaRPr lang="en-US"/>
        </a:p>
      </dgm:t>
    </dgm:pt>
    <dgm:pt modelId="{51DE7A2F-DB7A-6C48-84BD-E178815A9100}">
      <dgm:prSet phldrT="[Text]"/>
      <dgm:spPr/>
      <dgm:t>
        <a:bodyPr/>
        <a:lstStyle/>
        <a:p>
          <a:pPr>
            <a:buFont typeface="+mj-lt"/>
            <a:buAutoNum type="arabicPeriod"/>
          </a:pPr>
          <a:r>
            <a:rPr lang="en-US" dirty="0"/>
            <a:t>Download the source code on open the folder via terminal/bash</a:t>
          </a:r>
        </a:p>
      </dgm:t>
    </dgm:pt>
    <dgm:pt modelId="{6403DACF-D292-EB49-855C-946C8888203C}" type="parTrans" cxnId="{5FF139DA-49B0-7F47-A7B7-04BAD690AF03}">
      <dgm:prSet/>
      <dgm:spPr/>
      <dgm:t>
        <a:bodyPr/>
        <a:lstStyle/>
        <a:p>
          <a:endParaRPr lang="en-US"/>
        </a:p>
      </dgm:t>
    </dgm:pt>
    <dgm:pt modelId="{0267175E-72C8-244F-A481-F3BAA3F190F7}" type="sibTrans" cxnId="{5FF139DA-49B0-7F47-A7B7-04BAD690AF03}">
      <dgm:prSet/>
      <dgm:spPr/>
      <dgm:t>
        <a:bodyPr/>
        <a:lstStyle/>
        <a:p>
          <a:endParaRPr lang="en-US"/>
        </a:p>
      </dgm:t>
    </dgm:pt>
    <dgm:pt modelId="{FBD583BF-6E8B-E945-BCAD-CDE9A0B17510}">
      <dgm:prSet phldrT="[Text]"/>
      <dgm:spPr/>
      <dgm:t>
        <a:bodyPr/>
        <a:lstStyle/>
        <a:p>
          <a:pPr>
            <a:spcAft>
              <a:spcPts val="0"/>
            </a:spcAft>
          </a:pPr>
          <a:r>
            <a:rPr lang="en-US" dirty="0"/>
            <a:t>Mobile</a:t>
          </a:r>
        </a:p>
        <a:p>
          <a:pPr>
            <a:spcAft>
              <a:spcPts val="0"/>
            </a:spcAft>
          </a:pPr>
          <a:r>
            <a:rPr lang="en-US" dirty="0"/>
            <a:t>(</a:t>
          </a:r>
          <a:r>
            <a:rPr lang="en-US" dirty="0" err="1"/>
            <a:t>ios</a:t>
          </a:r>
          <a:r>
            <a:rPr lang="en-US" dirty="0"/>
            <a:t>)</a:t>
          </a:r>
        </a:p>
      </dgm:t>
    </dgm:pt>
    <dgm:pt modelId="{02759B02-7101-2C44-8228-AB146A2B453C}" type="parTrans" cxnId="{46D81A7C-FE00-8C4B-B4CC-B4D774087B3B}">
      <dgm:prSet/>
      <dgm:spPr/>
      <dgm:t>
        <a:bodyPr/>
        <a:lstStyle/>
        <a:p>
          <a:endParaRPr lang="en-US"/>
        </a:p>
      </dgm:t>
    </dgm:pt>
    <dgm:pt modelId="{BE1096E4-AE21-874F-B2B4-AEA11D1B16F4}" type="sibTrans" cxnId="{46D81A7C-FE00-8C4B-B4CC-B4D774087B3B}">
      <dgm:prSet/>
      <dgm:spPr/>
      <dgm:t>
        <a:bodyPr/>
        <a:lstStyle/>
        <a:p>
          <a:endParaRPr lang="en-US"/>
        </a:p>
      </dgm:t>
    </dgm:pt>
    <dgm:pt modelId="{8647CAE7-3F83-8B49-907E-9C28636480DD}">
      <dgm:prSet/>
      <dgm:spPr/>
      <dgm:t>
        <a:bodyPr/>
        <a:lstStyle/>
        <a:p>
          <a:pPr>
            <a:buFont typeface="+mj-lt"/>
            <a:buAutoNum type="arabicPeriod"/>
          </a:pPr>
          <a:r>
            <a:rPr lang="en-US" dirty="0"/>
            <a:t>Download source code and open folder </a:t>
          </a:r>
          <a:r>
            <a:rPr lang="en-US" dirty="0" err="1"/>
            <a:t>ilsta</a:t>
          </a:r>
          <a:r>
            <a:rPr lang="en-US" dirty="0"/>
            <a:t>/</a:t>
          </a:r>
          <a:r>
            <a:rPr lang="en-US" dirty="0" err="1"/>
            <a:t>ilista</a:t>
          </a:r>
          <a:r>
            <a:rPr lang="en-US" dirty="0"/>
            <a:t>/</a:t>
          </a:r>
          <a:r>
            <a:rPr lang="en-US" dirty="0" err="1"/>
            <a:t>ios</a:t>
          </a:r>
          <a:r>
            <a:rPr lang="en-US" dirty="0"/>
            <a:t>/App</a:t>
          </a:r>
        </a:p>
      </dgm:t>
    </dgm:pt>
    <dgm:pt modelId="{61DA54AB-2E92-4249-8E62-6BC5460EEF4D}" type="parTrans" cxnId="{C0A0F926-D7DA-7741-B640-7AB2532E0A11}">
      <dgm:prSet/>
      <dgm:spPr/>
      <dgm:t>
        <a:bodyPr/>
        <a:lstStyle/>
        <a:p>
          <a:endParaRPr lang="en-US"/>
        </a:p>
      </dgm:t>
    </dgm:pt>
    <dgm:pt modelId="{11E4EC06-9C41-C847-8E0F-8EA03712ABD6}" type="sibTrans" cxnId="{C0A0F926-D7DA-7741-B640-7AB2532E0A11}">
      <dgm:prSet/>
      <dgm:spPr/>
      <dgm:t>
        <a:bodyPr/>
        <a:lstStyle/>
        <a:p>
          <a:endParaRPr lang="en-US"/>
        </a:p>
      </dgm:t>
    </dgm:pt>
    <dgm:pt modelId="{92996E1A-CDE1-0347-8296-C4C9B3B4BD54}">
      <dgm:prSet phldrT="[Text]"/>
      <dgm:spPr/>
      <dgm:t>
        <a:bodyPr/>
        <a:lstStyle/>
        <a:p>
          <a:pPr>
            <a:buFont typeface="+mj-lt"/>
            <a:buAutoNum type="arabicPeriod"/>
          </a:pPr>
          <a:r>
            <a:rPr lang="en-US" dirty="0"/>
            <a:t>Inside &lt;directory&gt;/</a:t>
          </a:r>
          <a:r>
            <a:rPr lang="en-US" dirty="0" err="1"/>
            <a:t>ilista</a:t>
          </a:r>
          <a:r>
            <a:rPr lang="en-US" dirty="0"/>
            <a:t>/</a:t>
          </a:r>
          <a:r>
            <a:rPr lang="en-US" dirty="0" err="1"/>
            <a:t>ilsta</a:t>
          </a:r>
          <a:r>
            <a:rPr lang="en-US" dirty="0"/>
            <a:t> run commands</a:t>
          </a:r>
        </a:p>
      </dgm:t>
    </dgm:pt>
    <dgm:pt modelId="{DDACECEF-53C6-7D40-8B58-D986A4A55FA2}" type="parTrans" cxnId="{5A4D9EE0-68C0-EF48-B538-E9CAE3E6601B}">
      <dgm:prSet/>
      <dgm:spPr/>
      <dgm:t>
        <a:bodyPr/>
        <a:lstStyle/>
        <a:p>
          <a:endParaRPr lang="en-US"/>
        </a:p>
      </dgm:t>
    </dgm:pt>
    <dgm:pt modelId="{355AB53D-6C57-504E-9F0E-1CB450359E09}" type="sibTrans" cxnId="{5A4D9EE0-68C0-EF48-B538-E9CAE3E6601B}">
      <dgm:prSet/>
      <dgm:spPr/>
      <dgm:t>
        <a:bodyPr/>
        <a:lstStyle/>
        <a:p>
          <a:endParaRPr lang="en-US"/>
        </a:p>
      </dgm:t>
    </dgm:pt>
    <dgm:pt modelId="{D528BDC2-7F1B-C849-801D-772084A20B70}">
      <dgm:prSet phldrT="[Text]"/>
      <dgm:spPr/>
      <dgm:t>
        <a:bodyPr/>
        <a:lstStyle/>
        <a:p>
          <a:pPr>
            <a:buFont typeface="+mj-lt"/>
            <a:buAutoNum type="arabicPeriod"/>
          </a:pPr>
          <a:endParaRPr lang="en-US" dirty="0"/>
        </a:p>
      </dgm:t>
    </dgm:pt>
    <dgm:pt modelId="{B8B97D8C-BFCF-CA4C-9C38-C93B9CDEB221}" type="parTrans" cxnId="{35D37A01-9D1C-8E4E-B7CD-9BC96A0E3681}">
      <dgm:prSet/>
      <dgm:spPr/>
      <dgm:t>
        <a:bodyPr/>
        <a:lstStyle/>
        <a:p>
          <a:endParaRPr lang="en-US"/>
        </a:p>
      </dgm:t>
    </dgm:pt>
    <dgm:pt modelId="{B99D8098-D587-E949-A94A-FECB73E60041}" type="sibTrans" cxnId="{35D37A01-9D1C-8E4E-B7CD-9BC96A0E3681}">
      <dgm:prSet/>
      <dgm:spPr/>
      <dgm:t>
        <a:bodyPr/>
        <a:lstStyle/>
        <a:p>
          <a:endParaRPr lang="en-US"/>
        </a:p>
      </dgm:t>
    </dgm:pt>
    <dgm:pt modelId="{D754D426-E16F-744D-A3DE-1572BAE2A947}">
      <dgm:prSet phldrT="[Text]"/>
      <dgm:spPr/>
      <dgm:t>
        <a:bodyPr/>
        <a:lstStyle/>
        <a:p>
          <a:pPr>
            <a:buFont typeface="Arial" panose="020B0604020202020204" pitchFamily="34" charset="0"/>
            <a:buChar char="•"/>
          </a:pPr>
          <a:r>
            <a:rPr lang="en-US" dirty="0"/>
            <a:t>$ </a:t>
          </a:r>
          <a:r>
            <a:rPr lang="en-US" dirty="0" err="1"/>
            <a:t>npm</a:t>
          </a:r>
          <a:r>
            <a:rPr lang="en-US" dirty="0"/>
            <a:t> install</a:t>
          </a:r>
        </a:p>
      </dgm:t>
    </dgm:pt>
    <dgm:pt modelId="{EDDA93D1-1311-064D-832B-702216B6620E}" type="parTrans" cxnId="{05279550-A540-7545-8DB2-F5A54039AD14}">
      <dgm:prSet/>
      <dgm:spPr/>
      <dgm:t>
        <a:bodyPr/>
        <a:lstStyle/>
        <a:p>
          <a:endParaRPr lang="en-US"/>
        </a:p>
      </dgm:t>
    </dgm:pt>
    <dgm:pt modelId="{64B1AB24-C04D-C443-87BF-FDB1E339416B}" type="sibTrans" cxnId="{05279550-A540-7545-8DB2-F5A54039AD14}">
      <dgm:prSet/>
      <dgm:spPr/>
      <dgm:t>
        <a:bodyPr/>
        <a:lstStyle/>
        <a:p>
          <a:endParaRPr lang="en-US"/>
        </a:p>
      </dgm:t>
    </dgm:pt>
    <dgm:pt modelId="{AE8AA000-FE12-8148-94CF-3B6417F9BC68}">
      <dgm:prSet phldrT="[Text]"/>
      <dgm:spPr/>
      <dgm:t>
        <a:bodyPr/>
        <a:lstStyle/>
        <a:p>
          <a:pPr>
            <a:buFont typeface="Arial" panose="020B0604020202020204" pitchFamily="34" charset="0"/>
            <a:buChar char="•"/>
          </a:pPr>
          <a:r>
            <a:rPr lang="en-US" dirty="0"/>
            <a:t>$ </a:t>
          </a:r>
          <a:r>
            <a:rPr lang="en-US" dirty="0" err="1"/>
            <a:t>npm</a:t>
          </a:r>
          <a:r>
            <a:rPr lang="en-US" dirty="0"/>
            <a:t> start</a:t>
          </a:r>
        </a:p>
      </dgm:t>
    </dgm:pt>
    <dgm:pt modelId="{AAE269CA-29C6-EA4C-B763-DEB986359805}" type="parTrans" cxnId="{37E681A1-C4D3-C84A-B211-3A100CB26937}">
      <dgm:prSet/>
      <dgm:spPr/>
      <dgm:t>
        <a:bodyPr/>
        <a:lstStyle/>
        <a:p>
          <a:endParaRPr lang="en-US"/>
        </a:p>
      </dgm:t>
    </dgm:pt>
    <dgm:pt modelId="{D5A9C8B8-258B-3F4C-8B90-C940C649FF25}" type="sibTrans" cxnId="{37E681A1-C4D3-C84A-B211-3A100CB26937}">
      <dgm:prSet/>
      <dgm:spPr/>
      <dgm:t>
        <a:bodyPr/>
        <a:lstStyle/>
        <a:p>
          <a:endParaRPr lang="en-US"/>
        </a:p>
      </dgm:t>
    </dgm:pt>
    <dgm:pt modelId="{D3E41914-3EE5-9942-B891-553ECE1941CD}">
      <dgm:prSet/>
      <dgm:spPr/>
      <dgm:t>
        <a:bodyPr/>
        <a:lstStyle/>
        <a:p>
          <a:pPr>
            <a:buFont typeface="+mj-lt"/>
            <a:buAutoNum type="arabicPeriod"/>
          </a:pPr>
          <a:r>
            <a:rPr lang="en-US" dirty="0"/>
            <a:t>Open workspace file in XCode (</a:t>
          </a:r>
          <a:r>
            <a:rPr lang="en-US" dirty="0" err="1"/>
            <a:t>App.xcworkspace</a:t>
          </a:r>
          <a:r>
            <a:rPr lang="en-US" dirty="0"/>
            <a:t>) and run project</a:t>
          </a:r>
        </a:p>
      </dgm:t>
    </dgm:pt>
    <dgm:pt modelId="{57E192A8-62EE-B94D-8821-D63F5066281C}" type="parTrans" cxnId="{239D5298-A7FC-6F48-BA18-A2D9FBC2976C}">
      <dgm:prSet/>
      <dgm:spPr/>
      <dgm:t>
        <a:bodyPr/>
        <a:lstStyle/>
        <a:p>
          <a:endParaRPr lang="en-US"/>
        </a:p>
      </dgm:t>
    </dgm:pt>
    <dgm:pt modelId="{28452F71-FE8F-7147-B19D-EFB7E52D8249}" type="sibTrans" cxnId="{239D5298-A7FC-6F48-BA18-A2D9FBC2976C}">
      <dgm:prSet/>
      <dgm:spPr/>
      <dgm:t>
        <a:bodyPr/>
        <a:lstStyle/>
        <a:p>
          <a:endParaRPr lang="en-US"/>
        </a:p>
      </dgm:t>
    </dgm:pt>
    <dgm:pt modelId="{780D805B-9E06-2C4C-80C1-EC9F16B68812}" type="pres">
      <dgm:prSet presAssocID="{19A63063-14D8-3945-887F-8AA64D06392F}" presName="Name0" presStyleCnt="0">
        <dgm:presLayoutVars>
          <dgm:dir/>
          <dgm:animLvl val="lvl"/>
          <dgm:resizeHandles val="exact"/>
        </dgm:presLayoutVars>
      </dgm:prSet>
      <dgm:spPr/>
    </dgm:pt>
    <dgm:pt modelId="{7F5832AD-E012-0E48-B38E-C9CEABA4B52A}" type="pres">
      <dgm:prSet presAssocID="{0388F15D-6CCD-8441-B0E8-68E64D68D6ED}" presName="linNode" presStyleCnt="0"/>
      <dgm:spPr/>
    </dgm:pt>
    <dgm:pt modelId="{98CF4F63-FDAA-5D43-B40E-0A24965EB2FB}" type="pres">
      <dgm:prSet presAssocID="{0388F15D-6CCD-8441-B0E8-68E64D68D6ED}" presName="parentText" presStyleLbl="node1" presStyleIdx="0" presStyleCnt="2">
        <dgm:presLayoutVars>
          <dgm:chMax val="1"/>
          <dgm:bulletEnabled val="1"/>
        </dgm:presLayoutVars>
      </dgm:prSet>
      <dgm:spPr/>
    </dgm:pt>
    <dgm:pt modelId="{ED0F9480-7773-DB42-9456-F31DEBEB4C7A}" type="pres">
      <dgm:prSet presAssocID="{0388F15D-6CCD-8441-B0E8-68E64D68D6ED}" presName="descendantText" presStyleLbl="alignAccFollowNode1" presStyleIdx="0" presStyleCnt="2">
        <dgm:presLayoutVars>
          <dgm:bulletEnabled val="1"/>
        </dgm:presLayoutVars>
      </dgm:prSet>
      <dgm:spPr/>
    </dgm:pt>
    <dgm:pt modelId="{30936F70-25F0-A54D-AC9A-A21A797FA153}" type="pres">
      <dgm:prSet presAssocID="{E8210BAA-09EC-F449-9605-868BD70BABD9}" presName="sp" presStyleCnt="0"/>
      <dgm:spPr/>
    </dgm:pt>
    <dgm:pt modelId="{626B26B7-BE6F-9846-9261-FE5A7EF16F2D}" type="pres">
      <dgm:prSet presAssocID="{FBD583BF-6E8B-E945-BCAD-CDE9A0B17510}" presName="linNode" presStyleCnt="0"/>
      <dgm:spPr/>
    </dgm:pt>
    <dgm:pt modelId="{FD219D2B-9AFE-DA4E-A813-87D21D8DEE81}" type="pres">
      <dgm:prSet presAssocID="{FBD583BF-6E8B-E945-BCAD-CDE9A0B17510}" presName="parentText" presStyleLbl="node1" presStyleIdx="1" presStyleCnt="2">
        <dgm:presLayoutVars>
          <dgm:chMax val="1"/>
          <dgm:bulletEnabled val="1"/>
        </dgm:presLayoutVars>
      </dgm:prSet>
      <dgm:spPr/>
    </dgm:pt>
    <dgm:pt modelId="{59E89BAE-CCD6-DB47-B884-5BB9F3B1FDA2}" type="pres">
      <dgm:prSet presAssocID="{FBD583BF-6E8B-E945-BCAD-CDE9A0B17510}" presName="descendantText" presStyleLbl="alignAccFollowNode1" presStyleIdx="1" presStyleCnt="2">
        <dgm:presLayoutVars>
          <dgm:bulletEnabled val="1"/>
        </dgm:presLayoutVars>
      </dgm:prSet>
      <dgm:spPr/>
    </dgm:pt>
  </dgm:ptLst>
  <dgm:cxnLst>
    <dgm:cxn modelId="{35D37A01-9D1C-8E4E-B7CD-9BC96A0E3681}" srcId="{0388F15D-6CCD-8441-B0E8-68E64D68D6ED}" destId="{D528BDC2-7F1B-C849-801D-772084A20B70}" srcOrd="2" destOrd="0" parTransId="{B8B97D8C-BFCF-CA4C-9C38-C93B9CDEB221}" sibTransId="{B99D8098-D587-E949-A94A-FECB73E60041}"/>
    <dgm:cxn modelId="{3A299105-9924-964B-8658-A6C6C0220F5D}" type="presOf" srcId="{51DE7A2F-DB7A-6C48-84BD-E178815A9100}" destId="{ED0F9480-7773-DB42-9456-F31DEBEB4C7A}" srcOrd="0" destOrd="0" presId="urn:microsoft.com/office/officeart/2005/8/layout/vList5"/>
    <dgm:cxn modelId="{8DEB7A09-3EAD-2E43-A0B3-ABE2FDB2AC83}" srcId="{19A63063-14D8-3945-887F-8AA64D06392F}" destId="{0388F15D-6CCD-8441-B0E8-68E64D68D6ED}" srcOrd="0" destOrd="0" parTransId="{40FADB2F-D856-9948-9E6C-CA99D83A3179}" sibTransId="{E8210BAA-09EC-F449-9605-868BD70BABD9}"/>
    <dgm:cxn modelId="{1B942916-AAF5-EC4C-9CC1-B02520F0D64F}" type="presOf" srcId="{D528BDC2-7F1B-C849-801D-772084A20B70}" destId="{ED0F9480-7773-DB42-9456-F31DEBEB4C7A}" srcOrd="0" destOrd="4" presId="urn:microsoft.com/office/officeart/2005/8/layout/vList5"/>
    <dgm:cxn modelId="{C0A0F926-D7DA-7741-B640-7AB2532E0A11}" srcId="{FBD583BF-6E8B-E945-BCAD-CDE9A0B17510}" destId="{8647CAE7-3F83-8B49-907E-9C28636480DD}" srcOrd="0" destOrd="0" parTransId="{61DA54AB-2E92-4249-8E62-6BC5460EEF4D}" sibTransId="{11E4EC06-9C41-C847-8E0F-8EA03712ABD6}"/>
    <dgm:cxn modelId="{66DCF72B-DE26-5E4B-946F-D65F6F177C05}" type="presOf" srcId="{D754D426-E16F-744D-A3DE-1572BAE2A947}" destId="{ED0F9480-7773-DB42-9456-F31DEBEB4C7A}" srcOrd="0" destOrd="2" presId="urn:microsoft.com/office/officeart/2005/8/layout/vList5"/>
    <dgm:cxn modelId="{F641872E-DCFD-A34A-993A-08EFE4056B19}" type="presOf" srcId="{0388F15D-6CCD-8441-B0E8-68E64D68D6ED}" destId="{98CF4F63-FDAA-5D43-B40E-0A24965EB2FB}" srcOrd="0" destOrd="0" presId="urn:microsoft.com/office/officeart/2005/8/layout/vList5"/>
    <dgm:cxn modelId="{05279550-A540-7545-8DB2-F5A54039AD14}" srcId="{92996E1A-CDE1-0347-8296-C4C9B3B4BD54}" destId="{D754D426-E16F-744D-A3DE-1572BAE2A947}" srcOrd="0" destOrd="0" parTransId="{EDDA93D1-1311-064D-832B-702216B6620E}" sibTransId="{64B1AB24-C04D-C443-87BF-FDB1E339416B}"/>
    <dgm:cxn modelId="{46D81A7C-FE00-8C4B-B4CC-B4D774087B3B}" srcId="{19A63063-14D8-3945-887F-8AA64D06392F}" destId="{FBD583BF-6E8B-E945-BCAD-CDE9A0B17510}" srcOrd="1" destOrd="0" parTransId="{02759B02-7101-2C44-8228-AB146A2B453C}" sibTransId="{BE1096E4-AE21-874F-B2B4-AEA11D1B16F4}"/>
    <dgm:cxn modelId="{239D5298-A7FC-6F48-BA18-A2D9FBC2976C}" srcId="{FBD583BF-6E8B-E945-BCAD-CDE9A0B17510}" destId="{D3E41914-3EE5-9942-B891-553ECE1941CD}" srcOrd="1" destOrd="0" parTransId="{57E192A8-62EE-B94D-8821-D63F5066281C}" sibTransId="{28452F71-FE8F-7147-B19D-EFB7E52D8249}"/>
    <dgm:cxn modelId="{36DE119A-3109-9941-A511-7DEDA438B548}" type="presOf" srcId="{92996E1A-CDE1-0347-8296-C4C9B3B4BD54}" destId="{ED0F9480-7773-DB42-9456-F31DEBEB4C7A}" srcOrd="0" destOrd="1" presId="urn:microsoft.com/office/officeart/2005/8/layout/vList5"/>
    <dgm:cxn modelId="{37E681A1-C4D3-C84A-B211-3A100CB26937}" srcId="{92996E1A-CDE1-0347-8296-C4C9B3B4BD54}" destId="{AE8AA000-FE12-8148-94CF-3B6417F9BC68}" srcOrd="1" destOrd="0" parTransId="{AAE269CA-29C6-EA4C-B763-DEB986359805}" sibTransId="{D5A9C8B8-258B-3F4C-8B90-C940C649FF25}"/>
    <dgm:cxn modelId="{58A2D6AE-2FB0-8D41-B9B2-C3E4A2FA14F0}" type="presOf" srcId="{AE8AA000-FE12-8148-94CF-3B6417F9BC68}" destId="{ED0F9480-7773-DB42-9456-F31DEBEB4C7A}" srcOrd="0" destOrd="3" presId="urn:microsoft.com/office/officeart/2005/8/layout/vList5"/>
    <dgm:cxn modelId="{787E69B8-3D1E-9549-A9A1-C24947B0FE3E}" type="presOf" srcId="{8647CAE7-3F83-8B49-907E-9C28636480DD}" destId="{59E89BAE-CCD6-DB47-B884-5BB9F3B1FDA2}" srcOrd="0" destOrd="0" presId="urn:microsoft.com/office/officeart/2005/8/layout/vList5"/>
    <dgm:cxn modelId="{5FF139DA-49B0-7F47-A7B7-04BAD690AF03}" srcId="{0388F15D-6CCD-8441-B0E8-68E64D68D6ED}" destId="{51DE7A2F-DB7A-6C48-84BD-E178815A9100}" srcOrd="0" destOrd="0" parTransId="{6403DACF-D292-EB49-855C-946C8888203C}" sibTransId="{0267175E-72C8-244F-A481-F3BAA3F190F7}"/>
    <dgm:cxn modelId="{5A4D9EE0-68C0-EF48-B538-E9CAE3E6601B}" srcId="{0388F15D-6CCD-8441-B0E8-68E64D68D6ED}" destId="{92996E1A-CDE1-0347-8296-C4C9B3B4BD54}" srcOrd="1" destOrd="0" parTransId="{DDACECEF-53C6-7D40-8B58-D986A4A55FA2}" sibTransId="{355AB53D-6C57-504E-9F0E-1CB450359E09}"/>
    <dgm:cxn modelId="{F8A9F0E8-C053-D142-B0EB-F3FC28F0C662}" type="presOf" srcId="{19A63063-14D8-3945-887F-8AA64D06392F}" destId="{780D805B-9E06-2C4C-80C1-EC9F16B68812}" srcOrd="0" destOrd="0" presId="urn:microsoft.com/office/officeart/2005/8/layout/vList5"/>
    <dgm:cxn modelId="{1762C9EB-5152-DD47-BDA0-41939481F364}" type="presOf" srcId="{FBD583BF-6E8B-E945-BCAD-CDE9A0B17510}" destId="{FD219D2B-9AFE-DA4E-A813-87D21D8DEE81}" srcOrd="0" destOrd="0" presId="urn:microsoft.com/office/officeart/2005/8/layout/vList5"/>
    <dgm:cxn modelId="{FB9C3BFF-42DB-B24F-9138-37458B30BF83}" type="presOf" srcId="{D3E41914-3EE5-9942-B891-553ECE1941CD}" destId="{59E89BAE-CCD6-DB47-B884-5BB9F3B1FDA2}" srcOrd="0" destOrd="1" presId="urn:microsoft.com/office/officeart/2005/8/layout/vList5"/>
    <dgm:cxn modelId="{4F999AE0-5ED6-0641-8CE0-4E821C926FB2}" type="presParOf" srcId="{780D805B-9E06-2C4C-80C1-EC9F16B68812}" destId="{7F5832AD-E012-0E48-B38E-C9CEABA4B52A}" srcOrd="0" destOrd="0" presId="urn:microsoft.com/office/officeart/2005/8/layout/vList5"/>
    <dgm:cxn modelId="{A9A6CE6C-1226-CF47-850C-F5F15CB1CC80}" type="presParOf" srcId="{7F5832AD-E012-0E48-B38E-C9CEABA4B52A}" destId="{98CF4F63-FDAA-5D43-B40E-0A24965EB2FB}" srcOrd="0" destOrd="0" presId="urn:microsoft.com/office/officeart/2005/8/layout/vList5"/>
    <dgm:cxn modelId="{DF9285B9-ACDA-FB42-A483-683D2C884302}" type="presParOf" srcId="{7F5832AD-E012-0E48-B38E-C9CEABA4B52A}" destId="{ED0F9480-7773-DB42-9456-F31DEBEB4C7A}" srcOrd="1" destOrd="0" presId="urn:microsoft.com/office/officeart/2005/8/layout/vList5"/>
    <dgm:cxn modelId="{DEBC8334-7E72-2C4F-8D7C-A2E8D3A74F79}" type="presParOf" srcId="{780D805B-9E06-2C4C-80C1-EC9F16B68812}" destId="{30936F70-25F0-A54D-AC9A-A21A797FA153}" srcOrd="1" destOrd="0" presId="urn:microsoft.com/office/officeart/2005/8/layout/vList5"/>
    <dgm:cxn modelId="{7D82883E-7869-E041-8225-E23CD2E7F182}" type="presParOf" srcId="{780D805B-9E06-2C4C-80C1-EC9F16B68812}" destId="{626B26B7-BE6F-9846-9261-FE5A7EF16F2D}" srcOrd="2" destOrd="0" presId="urn:microsoft.com/office/officeart/2005/8/layout/vList5"/>
    <dgm:cxn modelId="{EBD08EE9-D448-B743-8B04-7A8140E27EAA}" type="presParOf" srcId="{626B26B7-BE6F-9846-9261-FE5A7EF16F2D}" destId="{FD219D2B-9AFE-DA4E-A813-87D21D8DEE81}" srcOrd="0" destOrd="0" presId="urn:microsoft.com/office/officeart/2005/8/layout/vList5"/>
    <dgm:cxn modelId="{3B1D896C-5AF2-4D4E-9888-D1782AE77F77}" type="presParOf" srcId="{626B26B7-BE6F-9846-9261-FE5A7EF16F2D}" destId="{59E89BAE-CCD6-DB47-B884-5BB9F3B1FDA2}"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2C778383-3393-874D-8103-84F899B43D53}" type="doc">
      <dgm:prSet loTypeId="urn:microsoft.com/office/officeart/2008/layout/AlternatingHexagons" loCatId="" qsTypeId="urn:microsoft.com/office/officeart/2005/8/quickstyle/simple1" qsCatId="simple" csTypeId="urn:microsoft.com/office/officeart/2005/8/colors/colorful2" csCatId="colorful" phldr="1"/>
      <dgm:spPr/>
      <dgm:t>
        <a:bodyPr/>
        <a:lstStyle/>
        <a:p>
          <a:endParaRPr lang="en-US"/>
        </a:p>
      </dgm:t>
    </dgm:pt>
    <dgm:pt modelId="{1BA40FB6-8E0C-4643-870E-368E58B569AB}">
      <dgm:prSet phldrT="[Text]"/>
      <dgm:spPr/>
      <dgm:t>
        <a:bodyPr/>
        <a:lstStyle/>
        <a:p>
          <a:r>
            <a:rPr lang="en-US" dirty="0"/>
            <a:t>Data Persistence</a:t>
          </a:r>
        </a:p>
      </dgm:t>
    </dgm:pt>
    <dgm:pt modelId="{F4DA1968-B054-AC48-BE9C-82A457451F5B}" type="parTrans" cxnId="{4D913CD7-9EB0-E84E-A95C-5D117B8FC482}">
      <dgm:prSet/>
      <dgm:spPr/>
      <dgm:t>
        <a:bodyPr/>
        <a:lstStyle/>
        <a:p>
          <a:endParaRPr lang="en-US"/>
        </a:p>
      </dgm:t>
    </dgm:pt>
    <dgm:pt modelId="{EA87B139-BDB2-F84D-AFEF-10802C643716}" type="sibTrans" cxnId="{4D913CD7-9EB0-E84E-A95C-5D117B8FC482}">
      <dgm:prSet/>
      <dgm:spPr/>
      <dgm:t>
        <a:bodyPr/>
        <a:lstStyle/>
        <a:p>
          <a:endParaRPr lang="en-US"/>
        </a:p>
      </dgm:t>
    </dgm:pt>
    <dgm:pt modelId="{8E83D0F0-F5C2-8941-BE1F-144ACF7C005B}">
      <dgm:prSet phldrT="[Text]"/>
      <dgm:spPr/>
      <dgm:t>
        <a:bodyPr/>
        <a:lstStyle/>
        <a:p>
          <a:r>
            <a:rPr lang="en-US" dirty="0"/>
            <a:t>Allow data to be saved in cache</a:t>
          </a:r>
        </a:p>
      </dgm:t>
    </dgm:pt>
    <dgm:pt modelId="{E7BBF89C-F5BC-204F-8344-85C24995033F}" type="parTrans" cxnId="{F95BCB21-986E-074B-83AB-4475E3F5256E}">
      <dgm:prSet/>
      <dgm:spPr/>
      <dgm:t>
        <a:bodyPr/>
        <a:lstStyle/>
        <a:p>
          <a:endParaRPr lang="en-US"/>
        </a:p>
      </dgm:t>
    </dgm:pt>
    <dgm:pt modelId="{03F14507-B7DE-7B48-B45F-A95CC08CB19A}" type="sibTrans" cxnId="{F95BCB21-986E-074B-83AB-4475E3F5256E}">
      <dgm:prSet/>
      <dgm:spPr/>
      <dgm:t>
        <a:bodyPr/>
        <a:lstStyle/>
        <a:p>
          <a:endParaRPr lang="en-US"/>
        </a:p>
      </dgm:t>
    </dgm:pt>
    <dgm:pt modelId="{ED7D4936-8252-5D41-A158-A030CD5DC754}">
      <dgm:prSet phldrT="[Text]"/>
      <dgm:spPr/>
      <dgm:t>
        <a:bodyPr/>
        <a:lstStyle/>
        <a:p>
          <a:r>
            <a:rPr lang="en-US" dirty="0"/>
            <a:t>Time Information</a:t>
          </a:r>
        </a:p>
      </dgm:t>
    </dgm:pt>
    <dgm:pt modelId="{E82C18CF-1BD1-8E4E-BFC1-CA952A3547A9}" type="parTrans" cxnId="{F1BFCBBC-10B3-E34C-B982-48269047B405}">
      <dgm:prSet/>
      <dgm:spPr/>
      <dgm:t>
        <a:bodyPr/>
        <a:lstStyle/>
        <a:p>
          <a:endParaRPr lang="en-US"/>
        </a:p>
      </dgm:t>
    </dgm:pt>
    <dgm:pt modelId="{1F987D17-276A-C345-999A-0E1BC5A1D784}" type="sibTrans" cxnId="{F1BFCBBC-10B3-E34C-B982-48269047B405}">
      <dgm:prSet/>
      <dgm:spPr/>
      <dgm:t>
        <a:bodyPr/>
        <a:lstStyle/>
        <a:p>
          <a:endParaRPr lang="en-US"/>
        </a:p>
      </dgm:t>
    </dgm:pt>
    <dgm:pt modelId="{56ADC5FA-702B-0E42-92C6-8FBEF869E77F}">
      <dgm:prSet phldrT="[Text]"/>
      <dgm:spPr/>
      <dgm:t>
        <a:bodyPr/>
        <a:lstStyle/>
        <a:p>
          <a:r>
            <a:rPr lang="en-US" dirty="0"/>
            <a:t>Save Time the user created the note and support reminder functionality</a:t>
          </a:r>
        </a:p>
      </dgm:t>
    </dgm:pt>
    <dgm:pt modelId="{496E4C4F-1772-7940-8C06-08CDC966DDF7}" type="parTrans" cxnId="{43193CE6-6330-CF4B-963E-5BA947C09C49}">
      <dgm:prSet/>
      <dgm:spPr/>
      <dgm:t>
        <a:bodyPr/>
        <a:lstStyle/>
        <a:p>
          <a:endParaRPr lang="en-US"/>
        </a:p>
      </dgm:t>
    </dgm:pt>
    <dgm:pt modelId="{69A1A4AF-79AA-E840-8870-50A0D2D61BF2}" type="sibTrans" cxnId="{43193CE6-6330-CF4B-963E-5BA947C09C49}">
      <dgm:prSet/>
      <dgm:spPr/>
      <dgm:t>
        <a:bodyPr/>
        <a:lstStyle/>
        <a:p>
          <a:endParaRPr lang="en-US"/>
        </a:p>
      </dgm:t>
    </dgm:pt>
    <dgm:pt modelId="{1621629A-46BF-DD40-B8D4-EA79B63DD58D}">
      <dgm:prSet phldrT="[Text]"/>
      <dgm:spPr/>
      <dgm:t>
        <a:bodyPr/>
        <a:lstStyle/>
        <a:p>
          <a:r>
            <a:rPr lang="en-US" dirty="0"/>
            <a:t>Mobile Hardware</a:t>
          </a:r>
        </a:p>
      </dgm:t>
    </dgm:pt>
    <dgm:pt modelId="{7BB196DC-58F8-9C4C-93B2-87617578BD3C}" type="parTrans" cxnId="{D2EB7A1B-7DCD-2D4C-8779-0D459492B564}">
      <dgm:prSet/>
      <dgm:spPr/>
      <dgm:t>
        <a:bodyPr/>
        <a:lstStyle/>
        <a:p>
          <a:endParaRPr lang="en-US"/>
        </a:p>
      </dgm:t>
    </dgm:pt>
    <dgm:pt modelId="{A8153CA8-07E7-B546-85BD-35718C055626}" type="sibTrans" cxnId="{D2EB7A1B-7DCD-2D4C-8779-0D459492B564}">
      <dgm:prSet/>
      <dgm:spPr/>
      <dgm:t>
        <a:bodyPr/>
        <a:lstStyle/>
        <a:p>
          <a:endParaRPr lang="en-US"/>
        </a:p>
      </dgm:t>
    </dgm:pt>
    <dgm:pt modelId="{CFBEAAED-63AD-8F4C-8632-9A8FE2F7356A}">
      <dgm:prSet phldrT="[Text]"/>
      <dgm:spPr/>
      <dgm:t>
        <a:bodyPr/>
        <a:lstStyle/>
        <a:p>
          <a:r>
            <a:rPr lang="en-US" dirty="0"/>
            <a:t>Use of camera, location,  mic and speaker</a:t>
          </a:r>
        </a:p>
      </dgm:t>
    </dgm:pt>
    <dgm:pt modelId="{C850A3A6-383E-A143-9860-548C499D219A}" type="parTrans" cxnId="{5512D2E5-76C9-2041-BC0C-94700F0B7F35}">
      <dgm:prSet/>
      <dgm:spPr/>
      <dgm:t>
        <a:bodyPr/>
        <a:lstStyle/>
        <a:p>
          <a:endParaRPr lang="en-US"/>
        </a:p>
      </dgm:t>
    </dgm:pt>
    <dgm:pt modelId="{C3F00FA9-E88C-0244-8FE1-5ABEFBF2EF56}" type="sibTrans" cxnId="{5512D2E5-76C9-2041-BC0C-94700F0B7F35}">
      <dgm:prSet/>
      <dgm:spPr/>
      <dgm:t>
        <a:bodyPr/>
        <a:lstStyle/>
        <a:p>
          <a:endParaRPr lang="en-US"/>
        </a:p>
      </dgm:t>
    </dgm:pt>
    <dgm:pt modelId="{29D35D4A-2B94-5D49-9025-B7919FF2E58F}" type="pres">
      <dgm:prSet presAssocID="{2C778383-3393-874D-8103-84F899B43D53}" presName="Name0" presStyleCnt="0">
        <dgm:presLayoutVars>
          <dgm:chMax/>
          <dgm:chPref/>
          <dgm:dir/>
          <dgm:animLvl val="lvl"/>
        </dgm:presLayoutVars>
      </dgm:prSet>
      <dgm:spPr/>
    </dgm:pt>
    <dgm:pt modelId="{96EC794F-FEDC-0840-AE2A-DB84AFF8A9CB}" type="pres">
      <dgm:prSet presAssocID="{1BA40FB6-8E0C-4643-870E-368E58B569AB}" presName="composite" presStyleCnt="0"/>
      <dgm:spPr/>
    </dgm:pt>
    <dgm:pt modelId="{0E50C4A4-5646-F046-84FE-D77550222B85}" type="pres">
      <dgm:prSet presAssocID="{1BA40FB6-8E0C-4643-870E-368E58B569AB}" presName="Parent1" presStyleLbl="node1" presStyleIdx="0" presStyleCnt="6">
        <dgm:presLayoutVars>
          <dgm:chMax val="1"/>
          <dgm:chPref val="1"/>
          <dgm:bulletEnabled val="1"/>
        </dgm:presLayoutVars>
      </dgm:prSet>
      <dgm:spPr/>
    </dgm:pt>
    <dgm:pt modelId="{37DCD0C0-E63A-0D48-A8AD-07A4A3C30555}" type="pres">
      <dgm:prSet presAssocID="{1BA40FB6-8E0C-4643-870E-368E58B569AB}" presName="Childtext1" presStyleLbl="revTx" presStyleIdx="0" presStyleCnt="3">
        <dgm:presLayoutVars>
          <dgm:chMax val="0"/>
          <dgm:chPref val="0"/>
          <dgm:bulletEnabled val="1"/>
        </dgm:presLayoutVars>
      </dgm:prSet>
      <dgm:spPr/>
    </dgm:pt>
    <dgm:pt modelId="{95BF39E0-FCA8-0B47-974F-BBC8CD8EB7EE}" type="pres">
      <dgm:prSet presAssocID="{1BA40FB6-8E0C-4643-870E-368E58B569AB}" presName="BalanceSpacing" presStyleCnt="0"/>
      <dgm:spPr/>
    </dgm:pt>
    <dgm:pt modelId="{8640C1D4-A102-6047-AE02-61DD4A6E5D38}" type="pres">
      <dgm:prSet presAssocID="{1BA40FB6-8E0C-4643-870E-368E58B569AB}" presName="BalanceSpacing1" presStyleCnt="0"/>
      <dgm:spPr/>
    </dgm:pt>
    <dgm:pt modelId="{D5CC0694-B4DD-6346-ACC8-C3AF63045B91}" type="pres">
      <dgm:prSet presAssocID="{EA87B139-BDB2-F84D-AFEF-10802C643716}" presName="Accent1Text" presStyleLbl="node1" presStyleIdx="1" presStyleCnt="6"/>
      <dgm:spPr/>
    </dgm:pt>
    <dgm:pt modelId="{AD41951A-E7E0-AB4B-BA8A-FA613E790903}" type="pres">
      <dgm:prSet presAssocID="{EA87B139-BDB2-F84D-AFEF-10802C643716}" presName="spaceBetweenRectangles" presStyleCnt="0"/>
      <dgm:spPr/>
    </dgm:pt>
    <dgm:pt modelId="{AF415037-D50F-7F49-A630-2F105BDF07ED}" type="pres">
      <dgm:prSet presAssocID="{ED7D4936-8252-5D41-A158-A030CD5DC754}" presName="composite" presStyleCnt="0"/>
      <dgm:spPr/>
    </dgm:pt>
    <dgm:pt modelId="{F8E28041-270A-604C-BE16-87A213E14C54}" type="pres">
      <dgm:prSet presAssocID="{ED7D4936-8252-5D41-A158-A030CD5DC754}" presName="Parent1" presStyleLbl="node1" presStyleIdx="2" presStyleCnt="6">
        <dgm:presLayoutVars>
          <dgm:chMax val="1"/>
          <dgm:chPref val="1"/>
          <dgm:bulletEnabled val="1"/>
        </dgm:presLayoutVars>
      </dgm:prSet>
      <dgm:spPr/>
    </dgm:pt>
    <dgm:pt modelId="{94DC175E-63AE-2043-B3A5-9EDC8DE0E6A7}" type="pres">
      <dgm:prSet presAssocID="{ED7D4936-8252-5D41-A158-A030CD5DC754}" presName="Childtext1" presStyleLbl="revTx" presStyleIdx="1" presStyleCnt="3">
        <dgm:presLayoutVars>
          <dgm:chMax val="0"/>
          <dgm:chPref val="0"/>
          <dgm:bulletEnabled val="1"/>
        </dgm:presLayoutVars>
      </dgm:prSet>
      <dgm:spPr/>
    </dgm:pt>
    <dgm:pt modelId="{7A1C035E-0B7D-0E46-A720-584F65E5DBCF}" type="pres">
      <dgm:prSet presAssocID="{ED7D4936-8252-5D41-A158-A030CD5DC754}" presName="BalanceSpacing" presStyleCnt="0"/>
      <dgm:spPr/>
    </dgm:pt>
    <dgm:pt modelId="{479B4CD5-D0A2-1E4B-A8DD-146504A09ECE}" type="pres">
      <dgm:prSet presAssocID="{ED7D4936-8252-5D41-A158-A030CD5DC754}" presName="BalanceSpacing1" presStyleCnt="0"/>
      <dgm:spPr/>
    </dgm:pt>
    <dgm:pt modelId="{367D9371-BBF0-3C44-92FD-F19990D287C4}" type="pres">
      <dgm:prSet presAssocID="{1F987D17-276A-C345-999A-0E1BC5A1D784}" presName="Accent1Text" presStyleLbl="node1" presStyleIdx="3" presStyleCnt="6"/>
      <dgm:spPr/>
    </dgm:pt>
    <dgm:pt modelId="{780C3732-8466-0347-A9D0-BAC5A1DCC932}" type="pres">
      <dgm:prSet presAssocID="{1F987D17-276A-C345-999A-0E1BC5A1D784}" presName="spaceBetweenRectangles" presStyleCnt="0"/>
      <dgm:spPr/>
    </dgm:pt>
    <dgm:pt modelId="{1DD26451-FCAA-4640-9E52-0D6A580276A6}" type="pres">
      <dgm:prSet presAssocID="{1621629A-46BF-DD40-B8D4-EA79B63DD58D}" presName="composite" presStyleCnt="0"/>
      <dgm:spPr/>
    </dgm:pt>
    <dgm:pt modelId="{1C3409F4-6EAE-3940-9D59-3CB0AAB6BE47}" type="pres">
      <dgm:prSet presAssocID="{1621629A-46BF-DD40-B8D4-EA79B63DD58D}" presName="Parent1" presStyleLbl="node1" presStyleIdx="4" presStyleCnt="6">
        <dgm:presLayoutVars>
          <dgm:chMax val="1"/>
          <dgm:chPref val="1"/>
          <dgm:bulletEnabled val="1"/>
        </dgm:presLayoutVars>
      </dgm:prSet>
      <dgm:spPr/>
    </dgm:pt>
    <dgm:pt modelId="{56BCD699-5F2E-2741-8D10-1453351A5677}" type="pres">
      <dgm:prSet presAssocID="{1621629A-46BF-DD40-B8D4-EA79B63DD58D}" presName="Childtext1" presStyleLbl="revTx" presStyleIdx="2" presStyleCnt="3">
        <dgm:presLayoutVars>
          <dgm:chMax val="0"/>
          <dgm:chPref val="0"/>
          <dgm:bulletEnabled val="1"/>
        </dgm:presLayoutVars>
      </dgm:prSet>
      <dgm:spPr/>
    </dgm:pt>
    <dgm:pt modelId="{E772FCBE-73F5-D24D-B107-935EB7902599}" type="pres">
      <dgm:prSet presAssocID="{1621629A-46BF-DD40-B8D4-EA79B63DD58D}" presName="BalanceSpacing" presStyleCnt="0"/>
      <dgm:spPr/>
    </dgm:pt>
    <dgm:pt modelId="{8395F0AC-BD8C-DC43-B9A0-FBAE65B4EC2C}" type="pres">
      <dgm:prSet presAssocID="{1621629A-46BF-DD40-B8D4-EA79B63DD58D}" presName="BalanceSpacing1" presStyleCnt="0"/>
      <dgm:spPr/>
    </dgm:pt>
    <dgm:pt modelId="{186F269D-7E4F-CF41-A2A6-B064C5829D43}" type="pres">
      <dgm:prSet presAssocID="{A8153CA8-07E7-B546-85BD-35718C055626}" presName="Accent1Text" presStyleLbl="node1" presStyleIdx="5" presStyleCnt="6"/>
      <dgm:spPr/>
    </dgm:pt>
  </dgm:ptLst>
  <dgm:cxnLst>
    <dgm:cxn modelId="{A0DA5307-2EFF-844F-9679-3FB6983C02B4}" type="presOf" srcId="{EA87B139-BDB2-F84D-AFEF-10802C643716}" destId="{D5CC0694-B4DD-6346-ACC8-C3AF63045B91}" srcOrd="0" destOrd="0" presId="urn:microsoft.com/office/officeart/2008/layout/AlternatingHexagons"/>
    <dgm:cxn modelId="{D2EB7A1B-7DCD-2D4C-8779-0D459492B564}" srcId="{2C778383-3393-874D-8103-84F899B43D53}" destId="{1621629A-46BF-DD40-B8D4-EA79B63DD58D}" srcOrd="2" destOrd="0" parTransId="{7BB196DC-58F8-9C4C-93B2-87617578BD3C}" sibTransId="{A8153CA8-07E7-B546-85BD-35718C055626}"/>
    <dgm:cxn modelId="{F95BCB21-986E-074B-83AB-4475E3F5256E}" srcId="{1BA40FB6-8E0C-4643-870E-368E58B569AB}" destId="{8E83D0F0-F5C2-8941-BE1F-144ACF7C005B}" srcOrd="0" destOrd="0" parTransId="{E7BBF89C-F5BC-204F-8344-85C24995033F}" sibTransId="{03F14507-B7DE-7B48-B45F-A95CC08CB19A}"/>
    <dgm:cxn modelId="{FCA9BC25-2C08-C74A-AB2F-9D4304B2B1DE}" type="presOf" srcId="{A8153CA8-07E7-B546-85BD-35718C055626}" destId="{186F269D-7E4F-CF41-A2A6-B064C5829D43}" srcOrd="0" destOrd="0" presId="urn:microsoft.com/office/officeart/2008/layout/AlternatingHexagons"/>
    <dgm:cxn modelId="{CBDBF92D-8CF0-D74A-8837-DADAA42B2906}" type="presOf" srcId="{1BA40FB6-8E0C-4643-870E-368E58B569AB}" destId="{0E50C4A4-5646-F046-84FE-D77550222B85}" srcOrd="0" destOrd="0" presId="urn:microsoft.com/office/officeart/2008/layout/AlternatingHexagons"/>
    <dgm:cxn modelId="{1AD57839-F426-3D4E-B6A1-3ACDD501C9F2}" type="presOf" srcId="{1F987D17-276A-C345-999A-0E1BC5A1D784}" destId="{367D9371-BBF0-3C44-92FD-F19990D287C4}" srcOrd="0" destOrd="0" presId="urn:microsoft.com/office/officeart/2008/layout/AlternatingHexagons"/>
    <dgm:cxn modelId="{07FFDA50-C889-174B-A526-DD5921CA38B6}" type="presOf" srcId="{1621629A-46BF-DD40-B8D4-EA79B63DD58D}" destId="{1C3409F4-6EAE-3940-9D59-3CB0AAB6BE47}" srcOrd="0" destOrd="0" presId="urn:microsoft.com/office/officeart/2008/layout/AlternatingHexagons"/>
    <dgm:cxn modelId="{40CC735C-F4B1-E447-868A-044F394DDE70}" type="presOf" srcId="{ED7D4936-8252-5D41-A158-A030CD5DC754}" destId="{F8E28041-270A-604C-BE16-87A213E14C54}" srcOrd="0" destOrd="0" presId="urn:microsoft.com/office/officeart/2008/layout/AlternatingHexagons"/>
    <dgm:cxn modelId="{3404156C-AB85-EB4B-9A95-5ED311B7B14C}" type="presOf" srcId="{2C778383-3393-874D-8103-84F899B43D53}" destId="{29D35D4A-2B94-5D49-9025-B7919FF2E58F}" srcOrd="0" destOrd="0" presId="urn:microsoft.com/office/officeart/2008/layout/AlternatingHexagons"/>
    <dgm:cxn modelId="{73BF1BB9-3F54-1744-A98D-F17853347BAA}" type="presOf" srcId="{CFBEAAED-63AD-8F4C-8632-9A8FE2F7356A}" destId="{56BCD699-5F2E-2741-8D10-1453351A5677}" srcOrd="0" destOrd="0" presId="urn:microsoft.com/office/officeart/2008/layout/AlternatingHexagons"/>
    <dgm:cxn modelId="{F1BFCBBC-10B3-E34C-B982-48269047B405}" srcId="{2C778383-3393-874D-8103-84F899B43D53}" destId="{ED7D4936-8252-5D41-A158-A030CD5DC754}" srcOrd="1" destOrd="0" parTransId="{E82C18CF-1BD1-8E4E-BFC1-CA952A3547A9}" sibTransId="{1F987D17-276A-C345-999A-0E1BC5A1D784}"/>
    <dgm:cxn modelId="{4D913CD7-9EB0-E84E-A95C-5D117B8FC482}" srcId="{2C778383-3393-874D-8103-84F899B43D53}" destId="{1BA40FB6-8E0C-4643-870E-368E58B569AB}" srcOrd="0" destOrd="0" parTransId="{F4DA1968-B054-AC48-BE9C-82A457451F5B}" sibTransId="{EA87B139-BDB2-F84D-AFEF-10802C643716}"/>
    <dgm:cxn modelId="{62CD5EDC-2B5C-664B-91E3-F06F7E4EAF8C}" type="presOf" srcId="{56ADC5FA-702B-0E42-92C6-8FBEF869E77F}" destId="{94DC175E-63AE-2043-B3A5-9EDC8DE0E6A7}" srcOrd="0" destOrd="0" presId="urn:microsoft.com/office/officeart/2008/layout/AlternatingHexagons"/>
    <dgm:cxn modelId="{5512D2E5-76C9-2041-BC0C-94700F0B7F35}" srcId="{1621629A-46BF-DD40-B8D4-EA79B63DD58D}" destId="{CFBEAAED-63AD-8F4C-8632-9A8FE2F7356A}" srcOrd="0" destOrd="0" parTransId="{C850A3A6-383E-A143-9860-548C499D219A}" sibTransId="{C3F00FA9-E88C-0244-8FE1-5ABEFBF2EF56}"/>
    <dgm:cxn modelId="{43193CE6-6330-CF4B-963E-5BA947C09C49}" srcId="{ED7D4936-8252-5D41-A158-A030CD5DC754}" destId="{56ADC5FA-702B-0E42-92C6-8FBEF869E77F}" srcOrd="0" destOrd="0" parTransId="{496E4C4F-1772-7940-8C06-08CDC966DDF7}" sibTransId="{69A1A4AF-79AA-E840-8870-50A0D2D61BF2}"/>
    <dgm:cxn modelId="{EF89ECF7-4D31-8648-A7F6-DAC46A91D903}" type="presOf" srcId="{8E83D0F0-F5C2-8941-BE1F-144ACF7C005B}" destId="{37DCD0C0-E63A-0D48-A8AD-07A4A3C30555}" srcOrd="0" destOrd="0" presId="urn:microsoft.com/office/officeart/2008/layout/AlternatingHexagons"/>
    <dgm:cxn modelId="{48B19C68-A1EF-934C-B401-A679E3637964}" type="presParOf" srcId="{29D35D4A-2B94-5D49-9025-B7919FF2E58F}" destId="{96EC794F-FEDC-0840-AE2A-DB84AFF8A9CB}" srcOrd="0" destOrd="0" presId="urn:microsoft.com/office/officeart/2008/layout/AlternatingHexagons"/>
    <dgm:cxn modelId="{0AAB3536-5DA4-844C-87AC-2BE545EE04B3}" type="presParOf" srcId="{96EC794F-FEDC-0840-AE2A-DB84AFF8A9CB}" destId="{0E50C4A4-5646-F046-84FE-D77550222B85}" srcOrd="0" destOrd="0" presId="urn:microsoft.com/office/officeart/2008/layout/AlternatingHexagons"/>
    <dgm:cxn modelId="{534FDCC5-22CA-244C-BF35-18698E407DF4}" type="presParOf" srcId="{96EC794F-FEDC-0840-AE2A-DB84AFF8A9CB}" destId="{37DCD0C0-E63A-0D48-A8AD-07A4A3C30555}" srcOrd="1" destOrd="0" presId="urn:microsoft.com/office/officeart/2008/layout/AlternatingHexagons"/>
    <dgm:cxn modelId="{2AA3ABE2-806A-814B-9FD4-4C79542B8414}" type="presParOf" srcId="{96EC794F-FEDC-0840-AE2A-DB84AFF8A9CB}" destId="{95BF39E0-FCA8-0B47-974F-BBC8CD8EB7EE}" srcOrd="2" destOrd="0" presId="urn:microsoft.com/office/officeart/2008/layout/AlternatingHexagons"/>
    <dgm:cxn modelId="{2FE6B82B-84D5-8042-8351-9B3F5FC59482}" type="presParOf" srcId="{96EC794F-FEDC-0840-AE2A-DB84AFF8A9CB}" destId="{8640C1D4-A102-6047-AE02-61DD4A6E5D38}" srcOrd="3" destOrd="0" presId="urn:microsoft.com/office/officeart/2008/layout/AlternatingHexagons"/>
    <dgm:cxn modelId="{F62C76A6-D247-BD4C-A050-FB1C495467BD}" type="presParOf" srcId="{96EC794F-FEDC-0840-AE2A-DB84AFF8A9CB}" destId="{D5CC0694-B4DD-6346-ACC8-C3AF63045B91}" srcOrd="4" destOrd="0" presId="urn:microsoft.com/office/officeart/2008/layout/AlternatingHexagons"/>
    <dgm:cxn modelId="{E23D41CD-9956-2941-B82C-97ACAB14BD56}" type="presParOf" srcId="{29D35D4A-2B94-5D49-9025-B7919FF2E58F}" destId="{AD41951A-E7E0-AB4B-BA8A-FA613E790903}" srcOrd="1" destOrd="0" presId="urn:microsoft.com/office/officeart/2008/layout/AlternatingHexagons"/>
    <dgm:cxn modelId="{4A7211C3-FA8C-1E4C-A3D8-F5B05ECE81C3}" type="presParOf" srcId="{29D35D4A-2B94-5D49-9025-B7919FF2E58F}" destId="{AF415037-D50F-7F49-A630-2F105BDF07ED}" srcOrd="2" destOrd="0" presId="urn:microsoft.com/office/officeart/2008/layout/AlternatingHexagons"/>
    <dgm:cxn modelId="{B3FF6D05-0D8A-EA43-8987-2292CF863E05}" type="presParOf" srcId="{AF415037-D50F-7F49-A630-2F105BDF07ED}" destId="{F8E28041-270A-604C-BE16-87A213E14C54}" srcOrd="0" destOrd="0" presId="urn:microsoft.com/office/officeart/2008/layout/AlternatingHexagons"/>
    <dgm:cxn modelId="{D3CCF615-A26D-744E-B150-1609F72CE748}" type="presParOf" srcId="{AF415037-D50F-7F49-A630-2F105BDF07ED}" destId="{94DC175E-63AE-2043-B3A5-9EDC8DE0E6A7}" srcOrd="1" destOrd="0" presId="urn:microsoft.com/office/officeart/2008/layout/AlternatingHexagons"/>
    <dgm:cxn modelId="{12E7986E-000A-0446-91F0-A3AC2A26C56B}" type="presParOf" srcId="{AF415037-D50F-7F49-A630-2F105BDF07ED}" destId="{7A1C035E-0B7D-0E46-A720-584F65E5DBCF}" srcOrd="2" destOrd="0" presId="urn:microsoft.com/office/officeart/2008/layout/AlternatingHexagons"/>
    <dgm:cxn modelId="{BF798E12-70B6-DC47-9BA2-DDDA5B52F8BB}" type="presParOf" srcId="{AF415037-D50F-7F49-A630-2F105BDF07ED}" destId="{479B4CD5-D0A2-1E4B-A8DD-146504A09ECE}" srcOrd="3" destOrd="0" presId="urn:microsoft.com/office/officeart/2008/layout/AlternatingHexagons"/>
    <dgm:cxn modelId="{5C79B54D-151E-414B-A3DA-DBE8C396889C}" type="presParOf" srcId="{AF415037-D50F-7F49-A630-2F105BDF07ED}" destId="{367D9371-BBF0-3C44-92FD-F19990D287C4}" srcOrd="4" destOrd="0" presId="urn:microsoft.com/office/officeart/2008/layout/AlternatingHexagons"/>
    <dgm:cxn modelId="{5573AAD0-4221-E444-A44C-43D56EAC7EB2}" type="presParOf" srcId="{29D35D4A-2B94-5D49-9025-B7919FF2E58F}" destId="{780C3732-8466-0347-A9D0-BAC5A1DCC932}" srcOrd="3" destOrd="0" presId="urn:microsoft.com/office/officeart/2008/layout/AlternatingHexagons"/>
    <dgm:cxn modelId="{E121594E-91A6-9F4C-AD7F-3D7B7A71F933}" type="presParOf" srcId="{29D35D4A-2B94-5D49-9025-B7919FF2E58F}" destId="{1DD26451-FCAA-4640-9E52-0D6A580276A6}" srcOrd="4" destOrd="0" presId="urn:microsoft.com/office/officeart/2008/layout/AlternatingHexagons"/>
    <dgm:cxn modelId="{E4F0C9FD-5E3F-BD41-98F9-8805B63459BF}" type="presParOf" srcId="{1DD26451-FCAA-4640-9E52-0D6A580276A6}" destId="{1C3409F4-6EAE-3940-9D59-3CB0AAB6BE47}" srcOrd="0" destOrd="0" presId="urn:microsoft.com/office/officeart/2008/layout/AlternatingHexagons"/>
    <dgm:cxn modelId="{D27842A4-50FD-6644-B993-30A2EAD755F3}" type="presParOf" srcId="{1DD26451-FCAA-4640-9E52-0D6A580276A6}" destId="{56BCD699-5F2E-2741-8D10-1453351A5677}" srcOrd="1" destOrd="0" presId="urn:microsoft.com/office/officeart/2008/layout/AlternatingHexagons"/>
    <dgm:cxn modelId="{E3D9B188-F0F9-8743-A924-8FBA476094FE}" type="presParOf" srcId="{1DD26451-FCAA-4640-9E52-0D6A580276A6}" destId="{E772FCBE-73F5-D24D-B107-935EB7902599}" srcOrd="2" destOrd="0" presId="urn:microsoft.com/office/officeart/2008/layout/AlternatingHexagons"/>
    <dgm:cxn modelId="{A98BD0C0-B2BA-D447-8DA6-69E18A7CD9B1}" type="presParOf" srcId="{1DD26451-FCAA-4640-9E52-0D6A580276A6}" destId="{8395F0AC-BD8C-DC43-B9A0-FBAE65B4EC2C}" srcOrd="3" destOrd="0" presId="urn:microsoft.com/office/officeart/2008/layout/AlternatingHexagons"/>
    <dgm:cxn modelId="{93A5E237-4849-9745-8141-327E39982346}" type="presParOf" srcId="{1DD26451-FCAA-4640-9E52-0D6A580276A6}" destId="{186F269D-7E4F-CF41-A2A6-B064C5829D43}"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3A499C-1D96-E943-BF18-2DEA183BC111}">
      <dsp:nvSpPr>
        <dsp:cNvPr id="0" name=""/>
        <dsp:cNvSpPr/>
      </dsp:nvSpPr>
      <dsp:spPr>
        <a:xfrm rot="5400000">
          <a:off x="-202085" y="203800"/>
          <a:ext cx="1347238" cy="943066"/>
        </a:xfrm>
        <a:prstGeom prst="chevron">
          <a:avLst/>
        </a:prstGeom>
        <a:solidFill>
          <a:schemeClr val="accent2">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GITHUB</a:t>
          </a:r>
        </a:p>
      </dsp:txBody>
      <dsp:txXfrm rot="-5400000">
        <a:off x="1" y="473247"/>
        <a:ext cx="943066" cy="404172"/>
      </dsp:txXfrm>
    </dsp:sp>
    <dsp:sp modelId="{2F149FF7-A1F6-274E-AF6F-C3ADE98FC5A9}">
      <dsp:nvSpPr>
        <dsp:cNvPr id="0" name=""/>
        <dsp:cNvSpPr/>
      </dsp:nvSpPr>
      <dsp:spPr>
        <a:xfrm rot="5400000">
          <a:off x="5099393" y="-4154612"/>
          <a:ext cx="875705" cy="9188358"/>
        </a:xfrm>
        <a:prstGeom prst="round2SameRect">
          <a:avLst/>
        </a:prstGeom>
        <a:solidFill>
          <a:schemeClr val="lt1">
            <a:alpha val="90000"/>
            <a:hueOff val="0"/>
            <a:satOff val="0"/>
            <a:lumOff val="0"/>
            <a:alphaOff val="0"/>
          </a:schemeClr>
        </a:solidFill>
        <a:ln w="19050"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Repository contains Source Code, Video Demo &amp; PPTX </a:t>
          </a:r>
        </a:p>
        <a:p>
          <a:pPr marL="114300" lvl="1" indent="-114300" algn="l" defTabSz="533400">
            <a:lnSpc>
              <a:spcPct val="90000"/>
            </a:lnSpc>
            <a:spcBef>
              <a:spcPct val="0"/>
            </a:spcBef>
            <a:spcAft>
              <a:spcPct val="15000"/>
            </a:spcAft>
            <a:buChar char="•"/>
          </a:pPr>
          <a:r>
            <a:rPr lang="en-US" sz="1200" kern="1200" dirty="0">
              <a:solidFill>
                <a:schemeClr val="bg2"/>
              </a:solidFill>
              <a:hlinkClick xmlns:r="http://schemas.openxmlformats.org/officeDocument/2006/relationships" r:id="rId1">
                <a:extLst>
                  <a:ext uri="{A12FA001-AC4F-418D-AE19-62706E023703}">
                    <ahyp:hlinkClr xmlns:ahyp="http://schemas.microsoft.com/office/drawing/2018/hyperlinkcolor" val="tx"/>
                  </a:ext>
                </a:extLst>
              </a:hlinkClick>
            </a:rPr>
            <a:t>https://github.com/otetLopez/ilista.git</a:t>
          </a:r>
          <a:endParaRPr lang="en-US" sz="1200" kern="1200" dirty="0">
            <a:solidFill>
              <a:schemeClr val="bg2"/>
            </a:solidFill>
          </a:endParaRPr>
        </a:p>
      </dsp:txBody>
      <dsp:txXfrm rot="-5400000">
        <a:off x="943067" y="44462"/>
        <a:ext cx="9145610" cy="790209"/>
      </dsp:txXfrm>
    </dsp:sp>
    <dsp:sp modelId="{B00436B2-1ED5-784F-AA6F-29133DFDF54F}">
      <dsp:nvSpPr>
        <dsp:cNvPr id="0" name=""/>
        <dsp:cNvSpPr/>
      </dsp:nvSpPr>
      <dsp:spPr>
        <a:xfrm rot="5400000">
          <a:off x="-202085" y="1353297"/>
          <a:ext cx="1347238" cy="943066"/>
        </a:xfrm>
        <a:prstGeom prst="chevron">
          <a:avLst/>
        </a:prstGeom>
        <a:solidFill>
          <a:schemeClr val="accent2">
            <a:hueOff val="-1555074"/>
            <a:satOff val="-8227"/>
            <a:lumOff val="-3137"/>
            <a:alphaOff val="0"/>
          </a:schemeClr>
        </a:solidFill>
        <a:ln w="19050" cap="rnd" cmpd="sng" algn="ctr">
          <a:solidFill>
            <a:schemeClr val="accent2">
              <a:hueOff val="-1555074"/>
              <a:satOff val="-8227"/>
              <a:lumOff val="-3137"/>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PPT</a:t>
          </a:r>
        </a:p>
      </dsp:txBody>
      <dsp:txXfrm rot="-5400000">
        <a:off x="1" y="1622744"/>
        <a:ext cx="943066" cy="404172"/>
      </dsp:txXfrm>
    </dsp:sp>
    <dsp:sp modelId="{703E92C6-E85E-754B-ADF9-4C3BF8AD36BE}">
      <dsp:nvSpPr>
        <dsp:cNvPr id="0" name=""/>
        <dsp:cNvSpPr/>
      </dsp:nvSpPr>
      <dsp:spPr>
        <a:xfrm rot="5400000">
          <a:off x="5099393" y="-3005114"/>
          <a:ext cx="875705" cy="9188358"/>
        </a:xfrm>
        <a:prstGeom prst="round2SameRect">
          <a:avLst/>
        </a:prstGeom>
        <a:solidFill>
          <a:schemeClr val="lt1">
            <a:alpha val="90000"/>
            <a:hueOff val="0"/>
            <a:satOff val="0"/>
            <a:lumOff val="0"/>
            <a:alphaOff val="0"/>
          </a:schemeClr>
        </a:solidFill>
        <a:ln w="19050" cap="rnd" cmpd="sng" algn="ctr">
          <a:solidFill>
            <a:schemeClr val="accent2">
              <a:hueOff val="-1555074"/>
              <a:satOff val="-8227"/>
              <a:lumOff val="-3137"/>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Aside from committed in GITHUB Repo in link above, pptx is also uploaded in </a:t>
          </a:r>
          <a:r>
            <a:rPr lang="en-US" sz="1200" kern="1200" dirty="0" err="1"/>
            <a:t>dropbox</a:t>
          </a:r>
          <a:r>
            <a:rPr lang="en-US" sz="1200" kern="1200" dirty="0"/>
            <a:t> and also saved in: </a:t>
          </a:r>
          <a:r>
            <a:rPr lang="en-US" sz="1200" kern="1200" dirty="0">
              <a:hlinkClick xmlns:r="http://schemas.openxmlformats.org/officeDocument/2006/relationships" r:id="rId2"/>
            </a:rPr>
            <a:t>https://docs.google.com/presentation/d/1KEwtPZtZuaSZ9pmEGQHwpUI4ZfYsNijoT8IGHdyFhlc/edit?usp=sharing</a:t>
          </a:r>
          <a:endParaRPr lang="en-US" sz="1200" kern="1200" dirty="0"/>
        </a:p>
      </dsp:txBody>
      <dsp:txXfrm rot="-5400000">
        <a:off x="943067" y="1193960"/>
        <a:ext cx="9145610" cy="790209"/>
      </dsp:txXfrm>
    </dsp:sp>
    <dsp:sp modelId="{D516634A-CB09-544C-9F15-1F8545818CDD}">
      <dsp:nvSpPr>
        <dsp:cNvPr id="0" name=""/>
        <dsp:cNvSpPr/>
      </dsp:nvSpPr>
      <dsp:spPr>
        <a:xfrm rot="5400000">
          <a:off x="-202085" y="2502794"/>
          <a:ext cx="1347238" cy="943066"/>
        </a:xfrm>
        <a:prstGeom prst="chevron">
          <a:avLst/>
        </a:prstGeom>
        <a:solidFill>
          <a:schemeClr val="accent2">
            <a:hueOff val="-3110148"/>
            <a:satOff val="-16453"/>
            <a:lumOff val="-6274"/>
            <a:alphaOff val="0"/>
          </a:schemeClr>
        </a:solidFill>
        <a:ln w="19050" cap="rnd" cmpd="sng" algn="ctr">
          <a:solidFill>
            <a:schemeClr val="accent2">
              <a:hueOff val="-3110148"/>
              <a:satOff val="-16453"/>
              <a:lumOff val="-6274"/>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dirty="0"/>
            <a:t>VIDEO</a:t>
          </a:r>
        </a:p>
      </dsp:txBody>
      <dsp:txXfrm rot="-5400000">
        <a:off x="1" y="2772241"/>
        <a:ext cx="943066" cy="404172"/>
      </dsp:txXfrm>
    </dsp:sp>
    <dsp:sp modelId="{B79F8A43-AC2F-1340-8192-EA27A615AFCB}">
      <dsp:nvSpPr>
        <dsp:cNvPr id="0" name=""/>
        <dsp:cNvSpPr/>
      </dsp:nvSpPr>
      <dsp:spPr>
        <a:xfrm rot="5400000">
          <a:off x="5099393" y="-1855617"/>
          <a:ext cx="875705" cy="9188358"/>
        </a:xfrm>
        <a:prstGeom prst="round2SameRect">
          <a:avLst/>
        </a:prstGeom>
        <a:solidFill>
          <a:schemeClr val="lt1">
            <a:alpha val="90000"/>
            <a:hueOff val="0"/>
            <a:satOff val="0"/>
            <a:lumOff val="0"/>
            <a:alphaOff val="0"/>
          </a:schemeClr>
        </a:solidFill>
        <a:ln w="19050" cap="rnd" cmpd="sng" algn="ctr">
          <a:solidFill>
            <a:schemeClr val="accent2">
              <a:hueOff val="-3110148"/>
              <a:satOff val="-16453"/>
              <a:lumOff val="-6274"/>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Char char="•"/>
          </a:pPr>
          <a:r>
            <a:rPr lang="en-US" sz="1200" kern="1200" dirty="0"/>
            <a:t>Aside from committed in GITHUB Repo in link above, video demo is also uploaded in </a:t>
          </a:r>
          <a:r>
            <a:rPr lang="en-US" sz="1200" kern="1200" dirty="0" err="1"/>
            <a:t>dropbox</a:t>
          </a:r>
          <a:r>
            <a:rPr lang="en-US" sz="1200" kern="1200" dirty="0"/>
            <a:t> and also save in:</a:t>
          </a:r>
        </a:p>
        <a:p>
          <a:pPr marL="114300" lvl="1" indent="-114300" algn="l" defTabSz="533400">
            <a:lnSpc>
              <a:spcPct val="90000"/>
            </a:lnSpc>
            <a:spcBef>
              <a:spcPct val="0"/>
            </a:spcBef>
            <a:spcAft>
              <a:spcPct val="15000"/>
            </a:spcAft>
            <a:buChar char="•"/>
          </a:pPr>
          <a:endParaRPr lang="en-US" sz="1200" kern="1200"/>
        </a:p>
      </dsp:txBody>
      <dsp:txXfrm rot="-5400000">
        <a:off x="943067" y="2343457"/>
        <a:ext cx="9145610" cy="7902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AEF85-81F9-B343-B112-B6F5F75AA88F}">
      <dsp:nvSpPr>
        <dsp:cNvPr id="0" name=""/>
        <dsp:cNvSpPr/>
      </dsp:nvSpPr>
      <dsp:spPr>
        <a:xfrm rot="10800000">
          <a:off x="1886767" y="730"/>
          <a:ext cx="6737397" cy="759015"/>
        </a:xfrm>
        <a:prstGeom prst="homePlate">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ILISTA application is a simple note application implemented using react.</a:t>
          </a:r>
        </a:p>
      </dsp:txBody>
      <dsp:txXfrm rot="10800000">
        <a:off x="2076521" y="730"/>
        <a:ext cx="6547643" cy="759015"/>
      </dsp:txXfrm>
    </dsp:sp>
    <dsp:sp modelId="{CB6D9AB9-E0BE-284D-B5FB-797B96C7AC7B}">
      <dsp:nvSpPr>
        <dsp:cNvPr id="0" name=""/>
        <dsp:cNvSpPr/>
      </dsp:nvSpPr>
      <dsp:spPr>
        <a:xfrm>
          <a:off x="1507259" y="730"/>
          <a:ext cx="759015" cy="759015"/>
        </a:xfrm>
        <a:prstGeom prst="ellipse">
          <a:avLst/>
        </a:prstGeom>
        <a:solidFill>
          <a:schemeClr val="accent2">
            <a:tint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167AA6-DE84-334C-9942-7FD1F0D17DA3}">
      <dsp:nvSpPr>
        <dsp:cNvPr id="0" name=""/>
        <dsp:cNvSpPr/>
      </dsp:nvSpPr>
      <dsp:spPr>
        <a:xfrm rot="10800000">
          <a:off x="1886767" y="963792"/>
          <a:ext cx="6737397" cy="759015"/>
        </a:xfrm>
        <a:prstGeom prst="homePlate">
          <a:avLst/>
        </a:prstGeom>
        <a:solidFill>
          <a:schemeClr val="accent2">
            <a:hueOff val="-1036716"/>
            <a:satOff val="-5484"/>
            <a:lumOff val="-20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a:t>There may be several note applications available in Application stores but the sole purpose for this project is to showcase each members learnings on 6114 class</a:t>
          </a:r>
          <a:endParaRPr lang="en-US" sz="1200" kern="1200" dirty="0"/>
        </a:p>
      </dsp:txBody>
      <dsp:txXfrm rot="10800000">
        <a:off x="2076521" y="963792"/>
        <a:ext cx="6547643" cy="759015"/>
      </dsp:txXfrm>
    </dsp:sp>
    <dsp:sp modelId="{B6F12825-8AE3-0147-9AD3-42099A81B97B}">
      <dsp:nvSpPr>
        <dsp:cNvPr id="0" name=""/>
        <dsp:cNvSpPr/>
      </dsp:nvSpPr>
      <dsp:spPr>
        <a:xfrm>
          <a:off x="1507259" y="963792"/>
          <a:ext cx="759015" cy="759015"/>
        </a:xfrm>
        <a:prstGeom prst="ellipse">
          <a:avLst/>
        </a:prstGeom>
        <a:solidFill>
          <a:schemeClr val="accent2">
            <a:tint val="50000"/>
            <a:hueOff val="-1275618"/>
            <a:satOff val="-6426"/>
            <a:lumOff val="-83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641C956-2BF2-3349-9837-990469460EE7}">
      <dsp:nvSpPr>
        <dsp:cNvPr id="0" name=""/>
        <dsp:cNvSpPr/>
      </dsp:nvSpPr>
      <dsp:spPr>
        <a:xfrm rot="10800000">
          <a:off x="1886767" y="1926854"/>
          <a:ext cx="6737397" cy="759015"/>
        </a:xfrm>
        <a:prstGeom prst="homePlate">
          <a:avLst/>
        </a:prstGeom>
        <a:solidFill>
          <a:schemeClr val="accent2">
            <a:hueOff val="-2073432"/>
            <a:satOff val="-10969"/>
            <a:lumOff val="-418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ILISTA has basic features which a note taking app has and will soon be upgraded for the Capstone project</a:t>
          </a:r>
        </a:p>
        <a:p>
          <a:pPr marL="0" lvl="0" indent="0" algn="ctr" defTabSz="533400">
            <a:lnSpc>
              <a:spcPct val="90000"/>
            </a:lnSpc>
            <a:spcBef>
              <a:spcPct val="0"/>
            </a:spcBef>
            <a:spcAft>
              <a:spcPct val="35000"/>
            </a:spcAft>
            <a:buNone/>
          </a:pPr>
          <a:endParaRPr lang="en-US" sz="1200" kern="1200" dirty="0"/>
        </a:p>
      </dsp:txBody>
      <dsp:txXfrm rot="10800000">
        <a:off x="2076521" y="1926854"/>
        <a:ext cx="6547643" cy="759015"/>
      </dsp:txXfrm>
    </dsp:sp>
    <dsp:sp modelId="{545E8002-CC69-094E-8DAC-3597B72A63E2}">
      <dsp:nvSpPr>
        <dsp:cNvPr id="0" name=""/>
        <dsp:cNvSpPr/>
      </dsp:nvSpPr>
      <dsp:spPr>
        <a:xfrm>
          <a:off x="1507259" y="1926854"/>
          <a:ext cx="759015" cy="759015"/>
        </a:xfrm>
        <a:prstGeom prst="ellipse">
          <a:avLst/>
        </a:prstGeom>
        <a:solidFill>
          <a:schemeClr val="accent2">
            <a:tint val="50000"/>
            <a:hueOff val="-2551236"/>
            <a:satOff val="-12851"/>
            <a:lumOff val="-166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FA6A941-CD0D-294E-BF5F-049A961A3DFB}">
      <dsp:nvSpPr>
        <dsp:cNvPr id="0" name=""/>
        <dsp:cNvSpPr/>
      </dsp:nvSpPr>
      <dsp:spPr>
        <a:xfrm rot="10800000">
          <a:off x="1886767" y="2889915"/>
          <a:ext cx="6737397" cy="759015"/>
        </a:xfrm>
        <a:prstGeom prst="homePlate">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4705" tIns="45720" rIns="85344" bIns="45720" numCol="1" spcCol="1270" anchor="ctr" anchorCtr="0">
          <a:noAutofit/>
        </a:bodyPr>
        <a:lstStyle/>
        <a:p>
          <a:pPr marL="0" lvl="0" indent="0" algn="ctr" defTabSz="533400">
            <a:lnSpc>
              <a:spcPct val="90000"/>
            </a:lnSpc>
            <a:spcBef>
              <a:spcPct val="0"/>
            </a:spcBef>
            <a:spcAft>
              <a:spcPct val="35000"/>
            </a:spcAft>
            <a:buNone/>
          </a:pPr>
          <a:r>
            <a:rPr lang="en-US" sz="1200" kern="1200" dirty="0"/>
            <a:t>The team has chosen to implement a note taking application because we can conclude that we have acquired the fundamentals of the technology if we can implement a note application.  A note application although may appear to be simple but it is full packed with functionalities to support.</a:t>
          </a:r>
        </a:p>
      </dsp:txBody>
      <dsp:txXfrm rot="10800000">
        <a:off x="2076521" y="2889915"/>
        <a:ext cx="6547643" cy="759015"/>
      </dsp:txXfrm>
    </dsp:sp>
    <dsp:sp modelId="{70DFD138-12A8-2144-A53A-6A5EA88B8F77}">
      <dsp:nvSpPr>
        <dsp:cNvPr id="0" name=""/>
        <dsp:cNvSpPr/>
      </dsp:nvSpPr>
      <dsp:spPr>
        <a:xfrm>
          <a:off x="1507259" y="2889915"/>
          <a:ext cx="759015" cy="759015"/>
        </a:xfrm>
        <a:prstGeom prst="ellipse">
          <a:avLst/>
        </a:prstGeom>
        <a:solidFill>
          <a:schemeClr val="accent2">
            <a:tint val="50000"/>
            <a:hueOff val="-3826854"/>
            <a:satOff val="-19277"/>
            <a:lumOff val="-24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1AEF85-81F9-B343-B112-B6F5F75AA88F}">
      <dsp:nvSpPr>
        <dsp:cNvPr id="0" name=""/>
        <dsp:cNvSpPr/>
      </dsp:nvSpPr>
      <dsp:spPr>
        <a:xfrm rot="10800000">
          <a:off x="1846993" y="2475"/>
          <a:ext cx="6737397" cy="599920"/>
        </a:xfrm>
        <a:prstGeom prst="homePlate">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4548" tIns="102870" rIns="192024"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JavaScript Object Programming</a:t>
          </a:r>
        </a:p>
      </dsp:txBody>
      <dsp:txXfrm rot="10800000">
        <a:off x="1996973" y="2475"/>
        <a:ext cx="6587417" cy="599920"/>
      </dsp:txXfrm>
    </dsp:sp>
    <dsp:sp modelId="{CB6D9AB9-E0BE-284D-B5FB-797B96C7AC7B}">
      <dsp:nvSpPr>
        <dsp:cNvPr id="0" name=""/>
        <dsp:cNvSpPr/>
      </dsp:nvSpPr>
      <dsp:spPr>
        <a:xfrm>
          <a:off x="1547033" y="2475"/>
          <a:ext cx="599920" cy="599920"/>
        </a:xfrm>
        <a:prstGeom prst="ellipse">
          <a:avLst/>
        </a:prstGeom>
        <a:solidFill>
          <a:schemeClr val="accent2">
            <a:tint val="5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167AA6-DE84-334C-9942-7FD1F0D17DA3}">
      <dsp:nvSpPr>
        <dsp:cNvPr id="0" name=""/>
        <dsp:cNvSpPr/>
      </dsp:nvSpPr>
      <dsp:spPr>
        <a:xfrm rot="10800000">
          <a:off x="1846993" y="763673"/>
          <a:ext cx="6737397" cy="599920"/>
        </a:xfrm>
        <a:prstGeom prst="homePlate">
          <a:avLst/>
        </a:prstGeom>
        <a:solidFill>
          <a:schemeClr val="accent2">
            <a:hueOff val="-777537"/>
            <a:satOff val="-4113"/>
            <a:lumOff val="-1568"/>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4548" tIns="102870" rIns="192024"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React Components</a:t>
          </a:r>
        </a:p>
      </dsp:txBody>
      <dsp:txXfrm rot="10800000">
        <a:off x="1996973" y="763673"/>
        <a:ext cx="6587417" cy="599920"/>
      </dsp:txXfrm>
    </dsp:sp>
    <dsp:sp modelId="{B6F12825-8AE3-0147-9AD3-42099A81B97B}">
      <dsp:nvSpPr>
        <dsp:cNvPr id="0" name=""/>
        <dsp:cNvSpPr/>
      </dsp:nvSpPr>
      <dsp:spPr>
        <a:xfrm>
          <a:off x="1547033" y="763673"/>
          <a:ext cx="599920" cy="599920"/>
        </a:xfrm>
        <a:prstGeom prst="ellipse">
          <a:avLst/>
        </a:prstGeom>
        <a:solidFill>
          <a:schemeClr val="accent2">
            <a:tint val="50000"/>
            <a:hueOff val="-956713"/>
            <a:satOff val="-4819"/>
            <a:lumOff val="-62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641C956-2BF2-3349-9837-990469460EE7}">
      <dsp:nvSpPr>
        <dsp:cNvPr id="0" name=""/>
        <dsp:cNvSpPr/>
      </dsp:nvSpPr>
      <dsp:spPr>
        <a:xfrm rot="10800000">
          <a:off x="1846993" y="1524870"/>
          <a:ext cx="6737397" cy="599920"/>
        </a:xfrm>
        <a:prstGeom prst="homePlate">
          <a:avLst/>
        </a:prstGeom>
        <a:solidFill>
          <a:schemeClr val="accent2">
            <a:hueOff val="-1555074"/>
            <a:satOff val="-8227"/>
            <a:lumOff val="-3137"/>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4548" tIns="102870" rIns="192024"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Event Handling</a:t>
          </a:r>
        </a:p>
      </dsp:txBody>
      <dsp:txXfrm rot="10800000">
        <a:off x="1996973" y="1524870"/>
        <a:ext cx="6587417" cy="599920"/>
      </dsp:txXfrm>
    </dsp:sp>
    <dsp:sp modelId="{545E8002-CC69-094E-8DAC-3597B72A63E2}">
      <dsp:nvSpPr>
        <dsp:cNvPr id="0" name=""/>
        <dsp:cNvSpPr/>
      </dsp:nvSpPr>
      <dsp:spPr>
        <a:xfrm>
          <a:off x="1547033" y="1524870"/>
          <a:ext cx="599920" cy="599920"/>
        </a:xfrm>
        <a:prstGeom prst="ellipse">
          <a:avLst/>
        </a:prstGeom>
        <a:solidFill>
          <a:schemeClr val="accent2">
            <a:tint val="50000"/>
            <a:hueOff val="-1913427"/>
            <a:satOff val="-9639"/>
            <a:lumOff val="-124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FA6A941-CD0D-294E-BF5F-049A961A3DFB}">
      <dsp:nvSpPr>
        <dsp:cNvPr id="0" name=""/>
        <dsp:cNvSpPr/>
      </dsp:nvSpPr>
      <dsp:spPr>
        <a:xfrm rot="10800000">
          <a:off x="1846993" y="2286067"/>
          <a:ext cx="6737397" cy="599920"/>
        </a:xfrm>
        <a:prstGeom prst="homePlate">
          <a:avLst/>
        </a:prstGeom>
        <a:solidFill>
          <a:schemeClr val="accent2">
            <a:hueOff val="-2332611"/>
            <a:satOff val="-12340"/>
            <a:lumOff val="-470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4548" tIns="102870" rIns="192024"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CRUD Functionality</a:t>
          </a:r>
        </a:p>
      </dsp:txBody>
      <dsp:txXfrm rot="10800000">
        <a:off x="1996973" y="2286067"/>
        <a:ext cx="6587417" cy="599920"/>
      </dsp:txXfrm>
    </dsp:sp>
    <dsp:sp modelId="{70DFD138-12A8-2144-A53A-6A5EA88B8F77}">
      <dsp:nvSpPr>
        <dsp:cNvPr id="0" name=""/>
        <dsp:cNvSpPr/>
      </dsp:nvSpPr>
      <dsp:spPr>
        <a:xfrm>
          <a:off x="1547033" y="2286067"/>
          <a:ext cx="599920" cy="599920"/>
        </a:xfrm>
        <a:prstGeom prst="ellipse">
          <a:avLst/>
        </a:prstGeom>
        <a:solidFill>
          <a:schemeClr val="accent2">
            <a:tint val="50000"/>
            <a:hueOff val="-2870140"/>
            <a:satOff val="-14458"/>
            <a:lumOff val="-1868"/>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72CAC99-4AB5-C74E-A600-481D551DA928}">
      <dsp:nvSpPr>
        <dsp:cNvPr id="0" name=""/>
        <dsp:cNvSpPr/>
      </dsp:nvSpPr>
      <dsp:spPr>
        <a:xfrm rot="10800000">
          <a:off x="1846993" y="3047265"/>
          <a:ext cx="6737397" cy="599920"/>
        </a:xfrm>
        <a:prstGeom prst="homePlate">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4548" tIns="102870" rIns="192024"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Web and Mobile Support</a:t>
          </a:r>
        </a:p>
      </dsp:txBody>
      <dsp:txXfrm rot="10800000">
        <a:off x="1996973" y="3047265"/>
        <a:ext cx="6587417" cy="599920"/>
      </dsp:txXfrm>
    </dsp:sp>
    <dsp:sp modelId="{4BDA164A-220A-2A4B-AE20-F8CED61A97BE}">
      <dsp:nvSpPr>
        <dsp:cNvPr id="0" name=""/>
        <dsp:cNvSpPr/>
      </dsp:nvSpPr>
      <dsp:spPr>
        <a:xfrm>
          <a:off x="1547033" y="3047265"/>
          <a:ext cx="599920" cy="599920"/>
        </a:xfrm>
        <a:prstGeom prst="ellipse">
          <a:avLst/>
        </a:prstGeom>
        <a:solidFill>
          <a:schemeClr val="accent2">
            <a:tint val="50000"/>
            <a:hueOff val="-3826854"/>
            <a:satOff val="-19277"/>
            <a:lumOff val="-24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0F9480-7773-DB42-9456-F31DEBEB4C7A}">
      <dsp:nvSpPr>
        <dsp:cNvPr id="0" name=""/>
        <dsp:cNvSpPr/>
      </dsp:nvSpPr>
      <dsp:spPr>
        <a:xfrm rot="5400000">
          <a:off x="6537946" y="-2800951"/>
          <a:ext cx="702845" cy="6484112"/>
        </a:xfrm>
        <a:prstGeom prst="round2SameRect">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The home page, or main page shows all the list of notes created by the user.</a:t>
          </a:r>
        </a:p>
        <a:p>
          <a:pPr marL="114300" lvl="1" indent="-114300" algn="l" defTabSz="666750">
            <a:lnSpc>
              <a:spcPct val="90000"/>
            </a:lnSpc>
            <a:spcBef>
              <a:spcPct val="0"/>
            </a:spcBef>
            <a:spcAft>
              <a:spcPct val="15000"/>
            </a:spcAft>
            <a:buChar char="•"/>
          </a:pPr>
          <a:r>
            <a:rPr lang="en-US" sz="1500" kern="1200" dirty="0"/>
            <a:t>Contains the button for adding a new note</a:t>
          </a:r>
        </a:p>
      </dsp:txBody>
      <dsp:txXfrm rot="-5400000">
        <a:off x="3647313" y="123992"/>
        <a:ext cx="6449802" cy="634225"/>
      </dsp:txXfrm>
    </dsp:sp>
    <dsp:sp modelId="{98CF4F63-FDAA-5D43-B40E-0A24965EB2FB}">
      <dsp:nvSpPr>
        <dsp:cNvPr id="0" name=""/>
        <dsp:cNvSpPr/>
      </dsp:nvSpPr>
      <dsp:spPr>
        <a:xfrm>
          <a:off x="0" y="1826"/>
          <a:ext cx="3647313" cy="878556"/>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Note List Display</a:t>
          </a:r>
        </a:p>
      </dsp:txBody>
      <dsp:txXfrm>
        <a:off x="42888" y="44714"/>
        <a:ext cx="3561537" cy="792780"/>
      </dsp:txXfrm>
    </dsp:sp>
    <dsp:sp modelId="{0E0F830C-6079-5642-927E-38A10536634F}">
      <dsp:nvSpPr>
        <dsp:cNvPr id="0" name=""/>
        <dsp:cNvSpPr/>
      </dsp:nvSpPr>
      <dsp:spPr>
        <a:xfrm rot="5400000">
          <a:off x="6537946" y="-1878467"/>
          <a:ext cx="702845" cy="6484112"/>
        </a:xfrm>
        <a:prstGeom prst="round2SameRect">
          <a:avLst/>
        </a:prstGeom>
        <a:solidFill>
          <a:schemeClr val="accent2">
            <a:tint val="40000"/>
            <a:alpha val="90000"/>
            <a:hueOff val="-1290454"/>
            <a:satOff val="-6377"/>
            <a:lumOff val="-642"/>
            <a:alphaOff val="0"/>
          </a:schemeClr>
        </a:solidFill>
        <a:ln w="19050" cap="rnd" cmpd="sng" algn="ctr">
          <a:solidFill>
            <a:schemeClr val="accent2">
              <a:tint val="40000"/>
              <a:alpha val="90000"/>
              <a:hueOff val="-1290454"/>
              <a:satOff val="-6377"/>
              <a:lumOff val="-642"/>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User can add new note and enters details of a new note, the title and contents</a:t>
          </a:r>
        </a:p>
      </dsp:txBody>
      <dsp:txXfrm rot="-5400000">
        <a:off x="3647313" y="1046476"/>
        <a:ext cx="6449802" cy="634225"/>
      </dsp:txXfrm>
    </dsp:sp>
    <dsp:sp modelId="{C70B11D6-381F-5F4A-82B0-001624987E33}">
      <dsp:nvSpPr>
        <dsp:cNvPr id="0" name=""/>
        <dsp:cNvSpPr/>
      </dsp:nvSpPr>
      <dsp:spPr>
        <a:xfrm>
          <a:off x="0" y="924310"/>
          <a:ext cx="3647313" cy="878556"/>
        </a:xfrm>
        <a:prstGeom prst="roundRect">
          <a:avLst/>
        </a:prstGeom>
        <a:solidFill>
          <a:schemeClr val="accent2">
            <a:hueOff val="-1036716"/>
            <a:satOff val="-5484"/>
            <a:lumOff val="-2091"/>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Add Note</a:t>
          </a:r>
        </a:p>
      </dsp:txBody>
      <dsp:txXfrm>
        <a:off x="42888" y="967198"/>
        <a:ext cx="3561537" cy="792780"/>
      </dsp:txXfrm>
    </dsp:sp>
    <dsp:sp modelId="{8C360EC5-D19B-4A43-A7CE-AD51C9E6DEC1}">
      <dsp:nvSpPr>
        <dsp:cNvPr id="0" name=""/>
        <dsp:cNvSpPr/>
      </dsp:nvSpPr>
      <dsp:spPr>
        <a:xfrm rot="5400000">
          <a:off x="6537946" y="-955982"/>
          <a:ext cx="702845" cy="6484112"/>
        </a:xfrm>
        <a:prstGeom prst="round2SameRect">
          <a:avLst/>
        </a:prstGeom>
        <a:solidFill>
          <a:schemeClr val="accent2">
            <a:tint val="40000"/>
            <a:alpha val="90000"/>
            <a:hueOff val="-2580908"/>
            <a:satOff val="-12755"/>
            <a:lumOff val="-1283"/>
            <a:alphaOff val="0"/>
          </a:schemeClr>
        </a:solidFill>
        <a:ln w="19050" cap="rnd" cmpd="sng" algn="ctr">
          <a:solidFill>
            <a:schemeClr val="accent2">
              <a:tint val="40000"/>
              <a:alpha val="90000"/>
              <a:hueOff val="-2580908"/>
              <a:satOff val="-12755"/>
              <a:lumOff val="-1283"/>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Entered notes can be updated by clicking the title of the note, list in main page will be updated</a:t>
          </a:r>
        </a:p>
      </dsp:txBody>
      <dsp:txXfrm rot="-5400000">
        <a:off x="3647313" y="1968961"/>
        <a:ext cx="6449802" cy="634225"/>
      </dsp:txXfrm>
    </dsp:sp>
    <dsp:sp modelId="{A989E0B7-039C-C346-9532-84D394D481C8}">
      <dsp:nvSpPr>
        <dsp:cNvPr id="0" name=""/>
        <dsp:cNvSpPr/>
      </dsp:nvSpPr>
      <dsp:spPr>
        <a:xfrm>
          <a:off x="0" y="1846794"/>
          <a:ext cx="3647313" cy="878556"/>
        </a:xfrm>
        <a:prstGeom prst="roundRect">
          <a:avLst/>
        </a:prstGeom>
        <a:solidFill>
          <a:schemeClr val="accent2">
            <a:hueOff val="-2073432"/>
            <a:satOff val="-10969"/>
            <a:lumOff val="-4183"/>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Update Note</a:t>
          </a:r>
        </a:p>
      </dsp:txBody>
      <dsp:txXfrm>
        <a:off x="42888" y="1889682"/>
        <a:ext cx="3561537" cy="792780"/>
      </dsp:txXfrm>
    </dsp:sp>
    <dsp:sp modelId="{B7BBB264-50CE-7547-8BC4-A10B42218ACE}">
      <dsp:nvSpPr>
        <dsp:cNvPr id="0" name=""/>
        <dsp:cNvSpPr/>
      </dsp:nvSpPr>
      <dsp:spPr>
        <a:xfrm rot="5400000">
          <a:off x="6537946" y="-33498"/>
          <a:ext cx="702845" cy="6484112"/>
        </a:xfrm>
        <a:prstGeom prst="round2SameRect">
          <a:avLst/>
        </a:prstGeom>
        <a:solidFill>
          <a:schemeClr val="accent2">
            <a:tint val="40000"/>
            <a:alpha val="90000"/>
            <a:hueOff val="-3871361"/>
            <a:satOff val="-19132"/>
            <a:lumOff val="-1925"/>
            <a:alphaOff val="0"/>
          </a:schemeClr>
        </a:solidFill>
        <a:ln w="19050" cap="rnd" cmpd="sng" algn="ctr">
          <a:solidFill>
            <a:schemeClr val="accent2">
              <a:tint val="40000"/>
              <a:alpha val="90000"/>
              <a:hueOff val="-3871361"/>
              <a:satOff val="-19132"/>
              <a:lumOff val="-192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Entered notes can be deleted, list in main page will be updated</a:t>
          </a:r>
        </a:p>
      </dsp:txBody>
      <dsp:txXfrm rot="-5400000">
        <a:off x="3647313" y="2891445"/>
        <a:ext cx="6449802" cy="634225"/>
      </dsp:txXfrm>
    </dsp:sp>
    <dsp:sp modelId="{A20081FC-DDEB-A14F-8159-14F59B0473C0}">
      <dsp:nvSpPr>
        <dsp:cNvPr id="0" name=""/>
        <dsp:cNvSpPr/>
      </dsp:nvSpPr>
      <dsp:spPr>
        <a:xfrm>
          <a:off x="0" y="2769279"/>
          <a:ext cx="3647313" cy="878556"/>
        </a:xfrm>
        <a:prstGeom prst="roundRect">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4780" tIns="72390" rIns="144780" bIns="72390" numCol="1" spcCol="1270" anchor="ctr" anchorCtr="0">
          <a:noAutofit/>
        </a:bodyPr>
        <a:lstStyle/>
        <a:p>
          <a:pPr marL="0" lvl="0" indent="0" algn="ctr" defTabSz="1689100">
            <a:lnSpc>
              <a:spcPct val="90000"/>
            </a:lnSpc>
            <a:spcBef>
              <a:spcPct val="0"/>
            </a:spcBef>
            <a:spcAft>
              <a:spcPct val="35000"/>
            </a:spcAft>
            <a:buNone/>
          </a:pPr>
          <a:r>
            <a:rPr lang="en-US" sz="3800" kern="1200" dirty="0"/>
            <a:t>Delete Note</a:t>
          </a:r>
        </a:p>
      </dsp:txBody>
      <dsp:txXfrm>
        <a:off x="42888" y="2812167"/>
        <a:ext cx="3561537" cy="79278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0F9480-7773-DB42-9456-F31DEBEB4C7A}">
      <dsp:nvSpPr>
        <dsp:cNvPr id="0" name=""/>
        <dsp:cNvSpPr/>
      </dsp:nvSpPr>
      <dsp:spPr>
        <a:xfrm rot="5400000">
          <a:off x="6177257" y="-2351871"/>
          <a:ext cx="1424223" cy="6484112"/>
        </a:xfrm>
        <a:prstGeom prst="round2SameRect">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Font typeface="+mj-lt"/>
            <a:buAutoNum type="arabicPeriod"/>
          </a:pPr>
          <a:r>
            <a:rPr lang="en-US" sz="1500" kern="1200" dirty="0"/>
            <a:t>Download the source code on open the folder via terminal/bash</a:t>
          </a:r>
        </a:p>
        <a:p>
          <a:pPr marL="114300" lvl="1" indent="-114300" algn="l" defTabSz="666750">
            <a:lnSpc>
              <a:spcPct val="90000"/>
            </a:lnSpc>
            <a:spcBef>
              <a:spcPct val="0"/>
            </a:spcBef>
            <a:spcAft>
              <a:spcPct val="15000"/>
            </a:spcAft>
            <a:buFont typeface="+mj-lt"/>
            <a:buAutoNum type="arabicPeriod"/>
          </a:pPr>
          <a:r>
            <a:rPr lang="en-US" sz="1500" kern="1200" dirty="0"/>
            <a:t>Inside &lt;directory&gt;/</a:t>
          </a:r>
          <a:r>
            <a:rPr lang="en-US" sz="1500" kern="1200" dirty="0" err="1"/>
            <a:t>ilista</a:t>
          </a:r>
          <a:r>
            <a:rPr lang="en-US" sz="1500" kern="1200" dirty="0"/>
            <a:t>/</a:t>
          </a:r>
          <a:r>
            <a:rPr lang="en-US" sz="1500" kern="1200" dirty="0" err="1"/>
            <a:t>ilsta</a:t>
          </a:r>
          <a:r>
            <a:rPr lang="en-US" sz="1500" kern="1200" dirty="0"/>
            <a:t> run commands</a:t>
          </a:r>
        </a:p>
        <a:p>
          <a:pPr marL="228600" lvl="2" indent="-114300" algn="l" defTabSz="666750">
            <a:lnSpc>
              <a:spcPct val="90000"/>
            </a:lnSpc>
            <a:spcBef>
              <a:spcPct val="0"/>
            </a:spcBef>
            <a:spcAft>
              <a:spcPct val="15000"/>
            </a:spcAft>
            <a:buFont typeface="Arial" panose="020B0604020202020204" pitchFamily="34" charset="0"/>
            <a:buChar char="•"/>
          </a:pPr>
          <a:r>
            <a:rPr lang="en-US" sz="1500" kern="1200" dirty="0"/>
            <a:t>$ </a:t>
          </a:r>
          <a:r>
            <a:rPr lang="en-US" sz="1500" kern="1200" dirty="0" err="1"/>
            <a:t>npm</a:t>
          </a:r>
          <a:r>
            <a:rPr lang="en-US" sz="1500" kern="1200" dirty="0"/>
            <a:t> install</a:t>
          </a:r>
        </a:p>
        <a:p>
          <a:pPr marL="228600" lvl="2" indent="-114300" algn="l" defTabSz="666750">
            <a:lnSpc>
              <a:spcPct val="90000"/>
            </a:lnSpc>
            <a:spcBef>
              <a:spcPct val="0"/>
            </a:spcBef>
            <a:spcAft>
              <a:spcPct val="15000"/>
            </a:spcAft>
            <a:buFont typeface="Arial" panose="020B0604020202020204" pitchFamily="34" charset="0"/>
            <a:buChar char="•"/>
          </a:pPr>
          <a:r>
            <a:rPr lang="en-US" sz="1500" kern="1200" dirty="0"/>
            <a:t>$ </a:t>
          </a:r>
          <a:r>
            <a:rPr lang="en-US" sz="1500" kern="1200" dirty="0" err="1"/>
            <a:t>npm</a:t>
          </a:r>
          <a:r>
            <a:rPr lang="en-US" sz="1500" kern="1200" dirty="0"/>
            <a:t> start</a:t>
          </a:r>
        </a:p>
        <a:p>
          <a:pPr marL="114300" lvl="1" indent="-114300" algn="l" defTabSz="666750">
            <a:lnSpc>
              <a:spcPct val="90000"/>
            </a:lnSpc>
            <a:spcBef>
              <a:spcPct val="0"/>
            </a:spcBef>
            <a:spcAft>
              <a:spcPct val="15000"/>
            </a:spcAft>
            <a:buFont typeface="+mj-lt"/>
            <a:buAutoNum type="arabicPeriod"/>
          </a:pPr>
          <a:endParaRPr lang="en-US" sz="1500" kern="1200" dirty="0"/>
        </a:p>
      </dsp:txBody>
      <dsp:txXfrm rot="-5400000">
        <a:off x="3647313" y="247598"/>
        <a:ext cx="6414587" cy="1285173"/>
      </dsp:txXfrm>
    </dsp:sp>
    <dsp:sp modelId="{98CF4F63-FDAA-5D43-B40E-0A24965EB2FB}">
      <dsp:nvSpPr>
        <dsp:cNvPr id="0" name=""/>
        <dsp:cNvSpPr/>
      </dsp:nvSpPr>
      <dsp:spPr>
        <a:xfrm>
          <a:off x="0" y="44"/>
          <a:ext cx="3647313" cy="1780279"/>
        </a:xfrm>
        <a:prstGeom prst="round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95250" rIns="190500" bIns="95250" numCol="1" spcCol="1270" anchor="ctr" anchorCtr="0">
          <a:noAutofit/>
        </a:bodyPr>
        <a:lstStyle/>
        <a:p>
          <a:pPr marL="0" lvl="0" indent="0" algn="ctr" defTabSz="2222500">
            <a:lnSpc>
              <a:spcPct val="90000"/>
            </a:lnSpc>
            <a:spcBef>
              <a:spcPct val="0"/>
            </a:spcBef>
            <a:spcAft>
              <a:spcPct val="35000"/>
            </a:spcAft>
            <a:buNone/>
          </a:pPr>
          <a:r>
            <a:rPr lang="en-US" sz="5000" kern="1200" dirty="0"/>
            <a:t>WEB</a:t>
          </a:r>
        </a:p>
      </dsp:txBody>
      <dsp:txXfrm>
        <a:off x="86906" y="86950"/>
        <a:ext cx="3473501" cy="1606467"/>
      </dsp:txXfrm>
    </dsp:sp>
    <dsp:sp modelId="{59E89BAE-CCD6-DB47-B884-5BB9F3B1FDA2}">
      <dsp:nvSpPr>
        <dsp:cNvPr id="0" name=""/>
        <dsp:cNvSpPr/>
      </dsp:nvSpPr>
      <dsp:spPr>
        <a:xfrm rot="5400000">
          <a:off x="6177257" y="-482578"/>
          <a:ext cx="1424223" cy="6484112"/>
        </a:xfrm>
        <a:prstGeom prst="round2SameRect">
          <a:avLst/>
        </a:prstGeom>
        <a:solidFill>
          <a:schemeClr val="accent2">
            <a:tint val="40000"/>
            <a:alpha val="90000"/>
            <a:hueOff val="-3871361"/>
            <a:satOff val="-19132"/>
            <a:lumOff val="-1925"/>
            <a:alphaOff val="0"/>
          </a:schemeClr>
        </a:solidFill>
        <a:ln w="19050" cap="rnd" cmpd="sng" algn="ctr">
          <a:solidFill>
            <a:schemeClr val="accent2">
              <a:tint val="40000"/>
              <a:alpha val="90000"/>
              <a:hueOff val="-3871361"/>
              <a:satOff val="-19132"/>
              <a:lumOff val="-1925"/>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7150" tIns="28575" rIns="57150" bIns="28575" numCol="1" spcCol="1270" anchor="ctr" anchorCtr="0">
          <a:noAutofit/>
        </a:bodyPr>
        <a:lstStyle/>
        <a:p>
          <a:pPr marL="114300" lvl="1" indent="-114300" algn="l" defTabSz="666750">
            <a:lnSpc>
              <a:spcPct val="90000"/>
            </a:lnSpc>
            <a:spcBef>
              <a:spcPct val="0"/>
            </a:spcBef>
            <a:spcAft>
              <a:spcPct val="15000"/>
            </a:spcAft>
            <a:buFont typeface="+mj-lt"/>
            <a:buAutoNum type="arabicPeriod"/>
          </a:pPr>
          <a:r>
            <a:rPr lang="en-US" sz="1500" kern="1200" dirty="0"/>
            <a:t>Download source code and open folder </a:t>
          </a:r>
          <a:r>
            <a:rPr lang="en-US" sz="1500" kern="1200" dirty="0" err="1"/>
            <a:t>ilsta</a:t>
          </a:r>
          <a:r>
            <a:rPr lang="en-US" sz="1500" kern="1200" dirty="0"/>
            <a:t>/</a:t>
          </a:r>
          <a:r>
            <a:rPr lang="en-US" sz="1500" kern="1200" dirty="0" err="1"/>
            <a:t>ilista</a:t>
          </a:r>
          <a:r>
            <a:rPr lang="en-US" sz="1500" kern="1200" dirty="0"/>
            <a:t>/</a:t>
          </a:r>
          <a:r>
            <a:rPr lang="en-US" sz="1500" kern="1200" dirty="0" err="1"/>
            <a:t>ios</a:t>
          </a:r>
          <a:r>
            <a:rPr lang="en-US" sz="1500" kern="1200" dirty="0"/>
            <a:t>/App</a:t>
          </a:r>
        </a:p>
        <a:p>
          <a:pPr marL="114300" lvl="1" indent="-114300" algn="l" defTabSz="666750">
            <a:lnSpc>
              <a:spcPct val="90000"/>
            </a:lnSpc>
            <a:spcBef>
              <a:spcPct val="0"/>
            </a:spcBef>
            <a:spcAft>
              <a:spcPct val="15000"/>
            </a:spcAft>
            <a:buFont typeface="+mj-lt"/>
            <a:buAutoNum type="arabicPeriod"/>
          </a:pPr>
          <a:r>
            <a:rPr lang="en-US" sz="1500" kern="1200" dirty="0"/>
            <a:t>Open workspace file in XCode (</a:t>
          </a:r>
          <a:r>
            <a:rPr lang="en-US" sz="1500" kern="1200" dirty="0" err="1"/>
            <a:t>App.xcworkspace</a:t>
          </a:r>
          <a:r>
            <a:rPr lang="en-US" sz="1500" kern="1200" dirty="0"/>
            <a:t>) and run project</a:t>
          </a:r>
        </a:p>
      </dsp:txBody>
      <dsp:txXfrm rot="-5400000">
        <a:off x="3647313" y="2116891"/>
        <a:ext cx="6414587" cy="1285173"/>
      </dsp:txXfrm>
    </dsp:sp>
    <dsp:sp modelId="{FD219D2B-9AFE-DA4E-A813-87D21D8DEE81}">
      <dsp:nvSpPr>
        <dsp:cNvPr id="0" name=""/>
        <dsp:cNvSpPr/>
      </dsp:nvSpPr>
      <dsp:spPr>
        <a:xfrm>
          <a:off x="0" y="1869337"/>
          <a:ext cx="3647313" cy="1780279"/>
        </a:xfrm>
        <a:prstGeom prst="roundRect">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95250" rIns="190500" bIns="95250" numCol="1" spcCol="1270" anchor="ctr" anchorCtr="0">
          <a:noAutofit/>
        </a:bodyPr>
        <a:lstStyle/>
        <a:p>
          <a:pPr marL="0" lvl="0" indent="0" algn="ctr" defTabSz="2222500">
            <a:lnSpc>
              <a:spcPct val="90000"/>
            </a:lnSpc>
            <a:spcBef>
              <a:spcPct val="0"/>
            </a:spcBef>
            <a:spcAft>
              <a:spcPts val="0"/>
            </a:spcAft>
            <a:buNone/>
          </a:pPr>
          <a:r>
            <a:rPr lang="en-US" sz="5000" kern="1200" dirty="0"/>
            <a:t>Mobile</a:t>
          </a:r>
        </a:p>
        <a:p>
          <a:pPr marL="0" lvl="0" indent="0" algn="ctr" defTabSz="2222500">
            <a:lnSpc>
              <a:spcPct val="90000"/>
            </a:lnSpc>
            <a:spcBef>
              <a:spcPct val="0"/>
            </a:spcBef>
            <a:spcAft>
              <a:spcPts val="0"/>
            </a:spcAft>
            <a:buNone/>
          </a:pPr>
          <a:r>
            <a:rPr lang="en-US" sz="5000" kern="1200" dirty="0"/>
            <a:t>(</a:t>
          </a:r>
          <a:r>
            <a:rPr lang="en-US" sz="5000" kern="1200" dirty="0" err="1"/>
            <a:t>ios</a:t>
          </a:r>
          <a:r>
            <a:rPr lang="en-US" sz="5000" kern="1200" dirty="0"/>
            <a:t>)</a:t>
          </a:r>
        </a:p>
      </dsp:txBody>
      <dsp:txXfrm>
        <a:off x="86906" y="1956243"/>
        <a:ext cx="3473501" cy="160646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50C4A4-5646-F046-84FE-D77550222B85}">
      <dsp:nvSpPr>
        <dsp:cNvPr id="0" name=""/>
        <dsp:cNvSpPr/>
      </dsp:nvSpPr>
      <dsp:spPr>
        <a:xfrm rot="5400000">
          <a:off x="4690618" y="88907"/>
          <a:ext cx="1352175" cy="1176393"/>
        </a:xfrm>
        <a:prstGeom prst="hexagon">
          <a:avLst>
            <a:gd name="adj" fmla="val 25000"/>
            <a:gd name="vf" fmla="val 115470"/>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Data Persistence</a:t>
          </a:r>
        </a:p>
      </dsp:txBody>
      <dsp:txXfrm rot="-5400000">
        <a:off x="4961830" y="211730"/>
        <a:ext cx="809751" cy="930747"/>
      </dsp:txXfrm>
    </dsp:sp>
    <dsp:sp modelId="{37DCD0C0-E63A-0D48-A8AD-07A4A3C30555}">
      <dsp:nvSpPr>
        <dsp:cNvPr id="0" name=""/>
        <dsp:cNvSpPr/>
      </dsp:nvSpPr>
      <dsp:spPr>
        <a:xfrm>
          <a:off x="5990600" y="271451"/>
          <a:ext cx="1509028" cy="811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Allow data to be saved in cache</a:t>
          </a:r>
        </a:p>
      </dsp:txBody>
      <dsp:txXfrm>
        <a:off x="5990600" y="271451"/>
        <a:ext cx="1509028" cy="811305"/>
      </dsp:txXfrm>
    </dsp:sp>
    <dsp:sp modelId="{D5CC0694-B4DD-6346-ACC8-C3AF63045B91}">
      <dsp:nvSpPr>
        <dsp:cNvPr id="0" name=""/>
        <dsp:cNvSpPr/>
      </dsp:nvSpPr>
      <dsp:spPr>
        <a:xfrm rot="5400000">
          <a:off x="3420114" y="88907"/>
          <a:ext cx="1352175" cy="1176393"/>
        </a:xfrm>
        <a:prstGeom prst="hexagon">
          <a:avLst>
            <a:gd name="adj" fmla="val 25000"/>
            <a:gd name="vf" fmla="val 115470"/>
          </a:avLst>
        </a:prstGeom>
        <a:solidFill>
          <a:schemeClr val="accent2">
            <a:hueOff val="-622030"/>
            <a:satOff val="-3291"/>
            <a:lumOff val="-1255"/>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3691326" y="211730"/>
        <a:ext cx="809751" cy="930747"/>
      </dsp:txXfrm>
    </dsp:sp>
    <dsp:sp modelId="{F8E28041-270A-604C-BE16-87A213E14C54}">
      <dsp:nvSpPr>
        <dsp:cNvPr id="0" name=""/>
        <dsp:cNvSpPr/>
      </dsp:nvSpPr>
      <dsp:spPr>
        <a:xfrm rot="5400000">
          <a:off x="4052932" y="1236634"/>
          <a:ext cx="1352175" cy="1176393"/>
        </a:xfrm>
        <a:prstGeom prst="hexagon">
          <a:avLst>
            <a:gd name="adj" fmla="val 25000"/>
            <a:gd name="vf" fmla="val 115470"/>
          </a:avLst>
        </a:prstGeom>
        <a:solidFill>
          <a:schemeClr val="accent2">
            <a:hueOff val="-1244059"/>
            <a:satOff val="-6581"/>
            <a:lumOff val="-251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Time Information</a:t>
          </a:r>
        </a:p>
      </dsp:txBody>
      <dsp:txXfrm rot="-5400000">
        <a:off x="4324144" y="1359457"/>
        <a:ext cx="809751" cy="930747"/>
      </dsp:txXfrm>
    </dsp:sp>
    <dsp:sp modelId="{94DC175E-63AE-2043-B3A5-9EDC8DE0E6A7}">
      <dsp:nvSpPr>
        <dsp:cNvPr id="0" name=""/>
        <dsp:cNvSpPr/>
      </dsp:nvSpPr>
      <dsp:spPr>
        <a:xfrm>
          <a:off x="2631795" y="1419178"/>
          <a:ext cx="1460349" cy="811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r" defTabSz="488950">
            <a:lnSpc>
              <a:spcPct val="90000"/>
            </a:lnSpc>
            <a:spcBef>
              <a:spcPct val="0"/>
            </a:spcBef>
            <a:spcAft>
              <a:spcPct val="35000"/>
            </a:spcAft>
            <a:buNone/>
          </a:pPr>
          <a:r>
            <a:rPr lang="en-US" sz="1100" kern="1200" dirty="0"/>
            <a:t>Save Time the user created the note and support reminder functionality</a:t>
          </a:r>
        </a:p>
      </dsp:txBody>
      <dsp:txXfrm>
        <a:off x="2631795" y="1419178"/>
        <a:ext cx="1460349" cy="811305"/>
      </dsp:txXfrm>
    </dsp:sp>
    <dsp:sp modelId="{367D9371-BBF0-3C44-92FD-F19990D287C4}">
      <dsp:nvSpPr>
        <dsp:cNvPr id="0" name=""/>
        <dsp:cNvSpPr/>
      </dsp:nvSpPr>
      <dsp:spPr>
        <a:xfrm rot="5400000">
          <a:off x="5323437" y="1236634"/>
          <a:ext cx="1352175" cy="1176393"/>
        </a:xfrm>
        <a:prstGeom prst="hexagon">
          <a:avLst>
            <a:gd name="adj" fmla="val 25000"/>
            <a:gd name="vf" fmla="val 115470"/>
          </a:avLst>
        </a:prstGeom>
        <a:solidFill>
          <a:schemeClr val="accent2">
            <a:hueOff val="-1866089"/>
            <a:satOff val="-9872"/>
            <a:lumOff val="-376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5594649" y="1359457"/>
        <a:ext cx="809751" cy="930747"/>
      </dsp:txXfrm>
    </dsp:sp>
    <dsp:sp modelId="{1C3409F4-6EAE-3940-9D59-3CB0AAB6BE47}">
      <dsp:nvSpPr>
        <dsp:cNvPr id="0" name=""/>
        <dsp:cNvSpPr/>
      </dsp:nvSpPr>
      <dsp:spPr>
        <a:xfrm rot="5400000">
          <a:off x="4690618" y="2384361"/>
          <a:ext cx="1352175" cy="1176393"/>
        </a:xfrm>
        <a:prstGeom prst="hexagon">
          <a:avLst>
            <a:gd name="adj" fmla="val 25000"/>
            <a:gd name="vf" fmla="val 115470"/>
          </a:avLst>
        </a:prstGeom>
        <a:solidFill>
          <a:schemeClr val="accent2">
            <a:hueOff val="-2488118"/>
            <a:satOff val="-13162"/>
            <a:lumOff val="-5019"/>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dirty="0"/>
            <a:t>Mobile Hardware</a:t>
          </a:r>
        </a:p>
      </dsp:txBody>
      <dsp:txXfrm rot="-5400000">
        <a:off x="4961830" y="2507184"/>
        <a:ext cx="809751" cy="930747"/>
      </dsp:txXfrm>
    </dsp:sp>
    <dsp:sp modelId="{56BCD699-5F2E-2741-8D10-1453351A5677}">
      <dsp:nvSpPr>
        <dsp:cNvPr id="0" name=""/>
        <dsp:cNvSpPr/>
      </dsp:nvSpPr>
      <dsp:spPr>
        <a:xfrm>
          <a:off x="5990600" y="2566905"/>
          <a:ext cx="1509028" cy="811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Use of camera, location,  mic and speaker</a:t>
          </a:r>
        </a:p>
      </dsp:txBody>
      <dsp:txXfrm>
        <a:off x="5990600" y="2566905"/>
        <a:ext cx="1509028" cy="811305"/>
      </dsp:txXfrm>
    </dsp:sp>
    <dsp:sp modelId="{186F269D-7E4F-CF41-A2A6-B064C5829D43}">
      <dsp:nvSpPr>
        <dsp:cNvPr id="0" name=""/>
        <dsp:cNvSpPr/>
      </dsp:nvSpPr>
      <dsp:spPr>
        <a:xfrm rot="5400000">
          <a:off x="3420114" y="2384361"/>
          <a:ext cx="1352175" cy="1176393"/>
        </a:xfrm>
        <a:prstGeom prst="hexagon">
          <a:avLst>
            <a:gd name="adj" fmla="val 25000"/>
            <a:gd name="vf" fmla="val 115470"/>
          </a:avLst>
        </a:prstGeom>
        <a:solidFill>
          <a:schemeClr val="accent2">
            <a:hueOff val="-3110148"/>
            <a:satOff val="-16453"/>
            <a:lumOff val="-6274"/>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rot="-5400000">
        <a:off x="3691326" y="2507184"/>
        <a:ext cx="809751" cy="930747"/>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iff>
</file>

<file path=ppt/media/image11.tiff>
</file>

<file path=ppt/media/image12.png>
</file>

<file path=ppt/media/image13.tiff>
</file>

<file path=ppt/media/image2.png>
</file>

<file path=ppt/media/image3.png>
</file>

<file path=ppt/media/image4.png>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C1E0166A-D9EC-A04F-9CFF-DE20565A8363}" type="datetimeFigureOut">
              <a:rPr lang="en-US" smtClean="0"/>
              <a:t>7/20/20</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02931195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1E0166A-D9EC-A04F-9CFF-DE20565A8363}" type="datetimeFigureOut">
              <a:rPr lang="en-US" smtClean="0"/>
              <a:t>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142790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0554634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19880501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896286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42706053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2218293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E0166A-D9EC-A04F-9CFF-DE20565A8363}" type="datetimeFigureOut">
              <a:rPr lang="en-US" smtClean="0"/>
              <a:t>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5035016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E0166A-D9EC-A04F-9CFF-DE20565A8363}" type="datetimeFigureOut">
              <a:rPr lang="en-US" smtClean="0"/>
              <a:t>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054046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E0166A-D9EC-A04F-9CFF-DE20565A8363}" type="datetimeFigureOut">
              <a:rPr lang="en-US" smtClean="0"/>
              <a:t>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6002177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1E0166A-D9EC-A04F-9CFF-DE20565A8363}" type="datetimeFigureOut">
              <a:rPr lang="en-US" smtClean="0"/>
              <a:t>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1668752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E0166A-D9EC-A04F-9CFF-DE20565A8363}" type="datetimeFigureOut">
              <a:rPr lang="en-US" smtClean="0"/>
              <a:t>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083499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1E0166A-D9EC-A04F-9CFF-DE20565A8363}" type="datetimeFigureOut">
              <a:rPr lang="en-US" smtClean="0"/>
              <a:t>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31414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1E0166A-D9EC-A04F-9CFF-DE20565A8363}" type="datetimeFigureOut">
              <a:rPr lang="en-US" smtClean="0"/>
              <a:t>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23095388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C1E0166A-D9EC-A04F-9CFF-DE20565A8363}" type="datetimeFigureOut">
              <a:rPr lang="en-US" smtClean="0"/>
              <a:t>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4089812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1E0166A-D9EC-A04F-9CFF-DE20565A8363}" type="datetimeFigureOut">
              <a:rPr lang="en-US" smtClean="0"/>
              <a:t>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1668790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1E0166A-D9EC-A04F-9CFF-DE20565A8363}" type="datetimeFigureOut">
              <a:rPr lang="en-US" smtClean="0"/>
              <a:t>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65020-3519-A146-9832-823A7E1EA228}" type="slidenum">
              <a:rPr lang="en-US" smtClean="0"/>
              <a:t>‹#›</a:t>
            </a:fld>
            <a:endParaRPr lang="en-US"/>
          </a:p>
        </p:txBody>
      </p:sp>
    </p:spTree>
    <p:extLst>
      <p:ext uri="{BB962C8B-B14F-4D97-AF65-F5344CB8AC3E}">
        <p14:creationId xmlns:p14="http://schemas.microsoft.com/office/powerpoint/2010/main" val="38552174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1E0166A-D9EC-A04F-9CFF-DE20565A8363}" type="datetimeFigureOut">
              <a:rPr lang="en-US" smtClean="0"/>
              <a:t>7/20/20</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E465020-3519-A146-9832-823A7E1EA228}" type="slidenum">
              <a:rPr lang="en-US" smtClean="0"/>
              <a:t>‹#›</a:t>
            </a:fld>
            <a:endParaRPr lang="en-US"/>
          </a:p>
        </p:txBody>
      </p:sp>
    </p:spTree>
    <p:extLst>
      <p:ext uri="{BB962C8B-B14F-4D97-AF65-F5344CB8AC3E}">
        <p14:creationId xmlns:p14="http://schemas.microsoft.com/office/powerpoint/2010/main" val="1548684910"/>
      </p:ext>
    </p:extLst>
  </p:cSld>
  <p:clrMap bg1="dk1" tx1="lt1" bg2="dk2" tx2="lt2" accent1="accent1" accent2="accent2" accent3="accent3" accent4="accent4" accent5="accent5" accent6="accent6" hlink="hlink" folHlink="folHlink"/>
  <p:sldLayoutIdLst>
    <p:sldLayoutId id="2147483988" r:id="rId1"/>
    <p:sldLayoutId id="2147483989" r:id="rId2"/>
    <p:sldLayoutId id="2147483990" r:id="rId3"/>
    <p:sldLayoutId id="2147483991" r:id="rId4"/>
    <p:sldLayoutId id="2147483992" r:id="rId5"/>
    <p:sldLayoutId id="2147483993" r:id="rId6"/>
    <p:sldLayoutId id="2147483994" r:id="rId7"/>
    <p:sldLayoutId id="2147483995" r:id="rId8"/>
    <p:sldLayoutId id="2147483996" r:id="rId9"/>
    <p:sldLayoutId id="2147483997" r:id="rId10"/>
    <p:sldLayoutId id="2147483998" r:id="rId11"/>
    <p:sldLayoutId id="2147483999" r:id="rId12"/>
    <p:sldLayoutId id="2147484000" r:id="rId13"/>
    <p:sldLayoutId id="2147484001" r:id="rId14"/>
    <p:sldLayoutId id="2147484002" r:id="rId15"/>
    <p:sldLayoutId id="2147484003" r:id="rId16"/>
    <p:sldLayoutId id="2147484004"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4.xml.rels><?xml version="1.0" encoding="UTF-8" standalone="yes"?>
<Relationships xmlns="http://schemas.openxmlformats.org/package/2006/relationships"><Relationship Id="rId3" Type="http://schemas.openxmlformats.org/officeDocument/2006/relationships/hyperlink" Target="https://medium.com/how-to-react/convert-your-existing-react-js-app-to-android-or-ios-app-using-the-ionic-capacitor-a127deda75bd" TargetMode="External"/><Relationship Id="rId2" Type="http://schemas.openxmlformats.org/officeDocument/2006/relationships/hyperlink" Target="https://www.digitalocean.com/community/tutorials/how-to-build-a-react-to-do-app-with-react-hooks"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6.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creativecommons.org/licenses/by-sa/3.0/" TargetMode="External"/><Relationship Id="rId7" Type="http://schemas.openxmlformats.org/officeDocument/2006/relationships/diagramColors" Target="../diagrams/colors1.xml"/><Relationship Id="rId2" Type="http://schemas.openxmlformats.org/officeDocument/2006/relationships/hyperlink" Target="https://fr.wikipedia.org/wiki/GitHub" TargetMode="Externa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8" Type="http://schemas.openxmlformats.org/officeDocument/2006/relationships/hyperlink" Target="https://stackoverflow.com/questions/38235500/how-to-create-custom-shapes-with-pseudo-classes-in-css3" TargetMode="External"/><Relationship Id="rId3" Type="http://schemas.openxmlformats.org/officeDocument/2006/relationships/diagramLayout" Target="../diagrams/layout2.xml"/><Relationship Id="rId7" Type="http://schemas.openxmlformats.org/officeDocument/2006/relationships/image" Target="../media/image4.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8" Type="http://schemas.openxmlformats.org/officeDocument/2006/relationships/hyperlink" Target="https://stackoverflow.com/questions/38235500/how-to-create-custom-shapes-with-pseudo-classes-in-css3" TargetMode="External"/><Relationship Id="rId3" Type="http://schemas.openxmlformats.org/officeDocument/2006/relationships/diagramLayout" Target="../diagrams/layout3.xml"/><Relationship Id="rId7" Type="http://schemas.openxmlformats.org/officeDocument/2006/relationships/image" Target="../media/image4.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E8747-1FF4-3547-BB41-28CE16C33BDF}"/>
              </a:ext>
            </a:extLst>
          </p:cNvPr>
          <p:cNvSpPr>
            <a:spLocks noGrp="1"/>
          </p:cNvSpPr>
          <p:nvPr>
            <p:ph type="ctrTitle"/>
          </p:nvPr>
        </p:nvSpPr>
        <p:spPr/>
        <p:txBody>
          <a:bodyPr/>
          <a:lstStyle/>
          <a:p>
            <a:r>
              <a:rPr lang="en-US" sz="5400" err="1"/>
              <a:t>Ilista</a:t>
            </a:r>
            <a:br>
              <a:rPr lang="en-US"/>
            </a:br>
            <a:r>
              <a:rPr lang="en-US" sz="2800"/>
              <a:t>A MADT 6114 Project</a:t>
            </a:r>
          </a:p>
        </p:txBody>
      </p:sp>
      <p:sp>
        <p:nvSpPr>
          <p:cNvPr id="3" name="Subtitle 2">
            <a:extLst>
              <a:ext uri="{FF2B5EF4-FFF2-40B4-BE49-F238E27FC236}">
                <a16:creationId xmlns:a16="http://schemas.microsoft.com/office/drawing/2014/main" id="{C27ECADC-4BD5-0347-937A-B6FF6149A73C}"/>
              </a:ext>
            </a:extLst>
          </p:cNvPr>
          <p:cNvSpPr>
            <a:spLocks noGrp="1"/>
          </p:cNvSpPr>
          <p:nvPr>
            <p:ph type="subTitle" idx="1"/>
          </p:nvPr>
        </p:nvSpPr>
        <p:spPr/>
        <p:txBody>
          <a:bodyPr>
            <a:normAutofit fontScale="85000" lnSpcReduction="20000"/>
          </a:bodyPr>
          <a:lstStyle/>
          <a:p>
            <a:endParaRPr lang="en-US" dirty="0"/>
          </a:p>
          <a:p>
            <a:endParaRPr lang="en-US" dirty="0"/>
          </a:p>
          <a:p>
            <a:r>
              <a:rPr lang="en-CA" dirty="0" err="1"/>
              <a:t>Dogukan</a:t>
            </a:r>
            <a:r>
              <a:rPr lang="en-CA" dirty="0"/>
              <a:t> </a:t>
            </a:r>
            <a:r>
              <a:rPr lang="en-CA" dirty="0" err="1"/>
              <a:t>Karayilanoglu</a:t>
            </a:r>
            <a:r>
              <a:rPr lang="en-CA" dirty="0"/>
              <a:t> C0755495</a:t>
            </a:r>
            <a:endParaRPr lang="en-PH" dirty="0"/>
          </a:p>
          <a:p>
            <a:r>
              <a:rPr lang="en-CA" dirty="0"/>
              <a:t>Rosette Lopez </a:t>
            </a:r>
            <a:r>
              <a:rPr lang="en-CA" dirty="0" err="1"/>
              <a:t>Pardillo</a:t>
            </a:r>
            <a:r>
              <a:rPr lang="en-CA" dirty="0"/>
              <a:t> C0768425</a:t>
            </a:r>
            <a:endParaRPr lang="en-PH" dirty="0"/>
          </a:p>
          <a:p>
            <a:endParaRPr lang="en-US" dirty="0"/>
          </a:p>
        </p:txBody>
      </p:sp>
    </p:spTree>
    <p:extLst>
      <p:ext uri="{BB962C8B-B14F-4D97-AF65-F5344CB8AC3E}">
        <p14:creationId xmlns:p14="http://schemas.microsoft.com/office/powerpoint/2010/main" val="3771947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UPDATE NOTE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6254122" cy="3649133"/>
          </a:xfrm>
        </p:spPr>
        <p:txBody>
          <a:bodyPr anchor="ctr"/>
          <a:lstStyle/>
          <a:p>
            <a:pPr marL="0" indent="0">
              <a:buNone/>
            </a:pPr>
            <a:r>
              <a:rPr lang="en-US" i="1" dirty="0"/>
              <a:t>When the title of an existing note is clicked, it allows user to modify existing notes and change the title and details.  Once changing is done, user taps the Update button to confirm update is finished.</a:t>
            </a:r>
          </a:p>
        </p:txBody>
      </p:sp>
      <p:pic>
        <p:nvPicPr>
          <p:cNvPr id="5" name="Picture 4">
            <a:extLst>
              <a:ext uri="{FF2B5EF4-FFF2-40B4-BE49-F238E27FC236}">
                <a16:creationId xmlns:a16="http://schemas.microsoft.com/office/drawing/2014/main" id="{55796D74-3558-B84A-AB27-4C3BEFADD14A}"/>
              </a:ext>
            </a:extLst>
          </p:cNvPr>
          <p:cNvPicPr>
            <a:picLocks noChangeAspect="1"/>
          </p:cNvPicPr>
          <p:nvPr/>
        </p:nvPicPr>
        <p:blipFill>
          <a:blip r:embed="rId2"/>
          <a:stretch>
            <a:fillRect/>
          </a:stretch>
        </p:blipFill>
        <p:spPr>
          <a:xfrm>
            <a:off x="8461181" y="0"/>
            <a:ext cx="3730819" cy="6858000"/>
          </a:xfrm>
          <a:prstGeom prst="rect">
            <a:avLst/>
          </a:prstGeom>
        </p:spPr>
      </p:pic>
    </p:spTree>
    <p:extLst>
      <p:ext uri="{BB962C8B-B14F-4D97-AF65-F5344CB8AC3E}">
        <p14:creationId xmlns:p14="http://schemas.microsoft.com/office/powerpoint/2010/main" val="7402164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Delete NOTE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4035856" cy="3649133"/>
          </a:xfrm>
        </p:spPr>
        <p:txBody>
          <a:bodyPr anchor="ctr"/>
          <a:lstStyle/>
          <a:p>
            <a:pPr marL="0" indent="0">
              <a:buNone/>
            </a:pPr>
            <a:r>
              <a:rPr lang="en-US" i="1" dirty="0"/>
              <a:t>In the Note List View, there is a button that allows the user to delete a note.  The images shows before the 2</a:t>
            </a:r>
            <a:r>
              <a:rPr lang="en-US" i="1" baseline="30000" dirty="0"/>
              <a:t>nd</a:t>
            </a:r>
            <a:r>
              <a:rPr lang="en-US" i="1" dirty="0"/>
              <a:t> note is deleted(left) and after the delete button is clicked (right)</a:t>
            </a:r>
          </a:p>
        </p:txBody>
      </p:sp>
      <p:pic>
        <p:nvPicPr>
          <p:cNvPr id="4" name="Picture 3">
            <a:extLst>
              <a:ext uri="{FF2B5EF4-FFF2-40B4-BE49-F238E27FC236}">
                <a16:creationId xmlns:a16="http://schemas.microsoft.com/office/drawing/2014/main" id="{B79F2B72-62F9-3A47-AAF6-B7E608696510}"/>
              </a:ext>
            </a:extLst>
          </p:cNvPr>
          <p:cNvPicPr>
            <a:picLocks noChangeAspect="1"/>
          </p:cNvPicPr>
          <p:nvPr/>
        </p:nvPicPr>
        <p:blipFill>
          <a:blip r:embed="rId2"/>
          <a:stretch>
            <a:fillRect/>
          </a:stretch>
        </p:blipFill>
        <p:spPr>
          <a:xfrm>
            <a:off x="8461181" y="0"/>
            <a:ext cx="3730819" cy="6858000"/>
          </a:xfrm>
          <a:prstGeom prst="rect">
            <a:avLst/>
          </a:prstGeom>
        </p:spPr>
      </p:pic>
      <p:pic>
        <p:nvPicPr>
          <p:cNvPr id="6" name="Picture 5">
            <a:extLst>
              <a:ext uri="{FF2B5EF4-FFF2-40B4-BE49-F238E27FC236}">
                <a16:creationId xmlns:a16="http://schemas.microsoft.com/office/drawing/2014/main" id="{9A9B4B58-52FF-8E4E-96CD-AF14FF9F8BD8}"/>
              </a:ext>
            </a:extLst>
          </p:cNvPr>
          <p:cNvPicPr>
            <a:picLocks noChangeAspect="1"/>
          </p:cNvPicPr>
          <p:nvPr/>
        </p:nvPicPr>
        <p:blipFill>
          <a:blip r:embed="rId3"/>
          <a:stretch>
            <a:fillRect/>
          </a:stretch>
        </p:blipFill>
        <p:spPr>
          <a:xfrm>
            <a:off x="4230590" y="0"/>
            <a:ext cx="3730819" cy="6858000"/>
          </a:xfrm>
          <a:prstGeom prst="rect">
            <a:avLst/>
          </a:prstGeom>
        </p:spPr>
      </p:pic>
    </p:spTree>
    <p:extLst>
      <p:ext uri="{BB962C8B-B14F-4D97-AF65-F5344CB8AC3E}">
        <p14:creationId xmlns:p14="http://schemas.microsoft.com/office/powerpoint/2010/main" val="42641731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E65F1-FADE-FC41-AEF1-03F1C707877E}"/>
              </a:ext>
            </a:extLst>
          </p:cNvPr>
          <p:cNvSpPr>
            <a:spLocks noGrp="1"/>
          </p:cNvSpPr>
          <p:nvPr>
            <p:ph type="title"/>
          </p:nvPr>
        </p:nvSpPr>
        <p:spPr/>
        <p:txBody>
          <a:bodyPr/>
          <a:lstStyle/>
          <a:p>
            <a:r>
              <a:rPr lang="en-US" sz="5400" dirty="0"/>
              <a:t>ILISTA</a:t>
            </a:r>
            <a:br>
              <a:rPr lang="en-US" dirty="0"/>
            </a:br>
            <a:r>
              <a:rPr lang="en-US" sz="2000" dirty="0"/>
              <a:t>Web application</a:t>
            </a:r>
          </a:p>
        </p:txBody>
      </p:sp>
      <p:sp>
        <p:nvSpPr>
          <p:cNvPr id="3" name="Content Placeholder 2">
            <a:extLst>
              <a:ext uri="{FF2B5EF4-FFF2-40B4-BE49-F238E27FC236}">
                <a16:creationId xmlns:a16="http://schemas.microsoft.com/office/drawing/2014/main" id="{9765F24E-7440-7F43-887E-639A7E29D408}"/>
              </a:ext>
            </a:extLst>
          </p:cNvPr>
          <p:cNvSpPr>
            <a:spLocks noGrp="1"/>
          </p:cNvSpPr>
          <p:nvPr>
            <p:ph idx="1"/>
          </p:nvPr>
        </p:nvSpPr>
        <p:spPr>
          <a:xfrm>
            <a:off x="685802" y="2142067"/>
            <a:ext cx="3022598" cy="3649133"/>
          </a:xfrm>
        </p:spPr>
        <p:txBody>
          <a:bodyPr anchor="ctr"/>
          <a:lstStyle/>
          <a:p>
            <a:pPr marL="0" indent="0">
              <a:buNone/>
            </a:pPr>
            <a:r>
              <a:rPr lang="en-US" b="1" i="1" dirty="0">
                <a:latin typeface="+mj-lt"/>
              </a:rPr>
              <a:t>This is how ILISTA looks in web browser </a:t>
            </a:r>
            <a:endParaRPr lang="en-US" i="1" dirty="0">
              <a:latin typeface="+mj-lt"/>
            </a:endParaRPr>
          </a:p>
          <a:p>
            <a:pPr marL="457200" lvl="1" indent="0">
              <a:buNone/>
            </a:pPr>
            <a:endParaRPr lang="en-US" i="1" dirty="0">
              <a:latin typeface="+mj-lt"/>
            </a:endParaRPr>
          </a:p>
        </p:txBody>
      </p:sp>
      <p:pic>
        <p:nvPicPr>
          <p:cNvPr id="4" name="Picture 3">
            <a:extLst>
              <a:ext uri="{FF2B5EF4-FFF2-40B4-BE49-F238E27FC236}">
                <a16:creationId xmlns:a16="http://schemas.microsoft.com/office/drawing/2014/main" id="{0848B788-69EE-9646-A3BD-314467F4ECF1}"/>
              </a:ext>
            </a:extLst>
          </p:cNvPr>
          <p:cNvPicPr>
            <a:picLocks noChangeAspect="1"/>
          </p:cNvPicPr>
          <p:nvPr/>
        </p:nvPicPr>
        <p:blipFill>
          <a:blip r:embed="rId2"/>
          <a:stretch>
            <a:fillRect/>
          </a:stretch>
        </p:blipFill>
        <p:spPr>
          <a:xfrm>
            <a:off x="3522134" y="1066800"/>
            <a:ext cx="8913237" cy="5365871"/>
          </a:xfrm>
          <a:prstGeom prst="rect">
            <a:avLst/>
          </a:prstGeom>
        </p:spPr>
      </p:pic>
    </p:spTree>
    <p:extLst>
      <p:ext uri="{BB962C8B-B14F-4D97-AF65-F5344CB8AC3E}">
        <p14:creationId xmlns:p14="http://schemas.microsoft.com/office/powerpoint/2010/main" val="2323891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E4FD9-F6E5-8A46-94F0-2B989120D284}"/>
              </a:ext>
            </a:extLst>
          </p:cNvPr>
          <p:cNvSpPr>
            <a:spLocks noGrp="1"/>
          </p:cNvSpPr>
          <p:nvPr>
            <p:ph type="title"/>
          </p:nvPr>
        </p:nvSpPr>
        <p:spPr/>
        <p:txBody>
          <a:bodyPr/>
          <a:lstStyle/>
          <a:p>
            <a:r>
              <a:rPr lang="en-US" sz="5400" dirty="0"/>
              <a:t>ILISTA </a:t>
            </a:r>
            <a:br>
              <a:rPr lang="en-US" dirty="0"/>
            </a:br>
            <a:r>
              <a:rPr lang="en-US" sz="2000" dirty="0"/>
              <a:t>RUNNING THE APPLICATION</a:t>
            </a:r>
          </a:p>
        </p:txBody>
      </p:sp>
      <p:graphicFrame>
        <p:nvGraphicFramePr>
          <p:cNvPr id="7" name="Content Placeholder 6">
            <a:extLst>
              <a:ext uri="{FF2B5EF4-FFF2-40B4-BE49-F238E27FC236}">
                <a16:creationId xmlns:a16="http://schemas.microsoft.com/office/drawing/2014/main" id="{CBBB3FFF-9371-A941-A0D7-73A48688B77D}"/>
              </a:ext>
            </a:extLst>
          </p:cNvPr>
          <p:cNvGraphicFramePr>
            <a:graphicFrameLocks noGrp="1"/>
          </p:cNvGraphicFramePr>
          <p:nvPr>
            <p:ph idx="1"/>
            <p:extLst>
              <p:ext uri="{D42A27DB-BD31-4B8C-83A1-F6EECF244321}">
                <p14:modId xmlns:p14="http://schemas.microsoft.com/office/powerpoint/2010/main" val="1174721303"/>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238384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E65F1-FADE-FC41-AEF1-03F1C707877E}"/>
              </a:ext>
            </a:extLst>
          </p:cNvPr>
          <p:cNvSpPr>
            <a:spLocks noGrp="1"/>
          </p:cNvSpPr>
          <p:nvPr>
            <p:ph type="title"/>
          </p:nvPr>
        </p:nvSpPr>
        <p:spPr/>
        <p:txBody>
          <a:bodyPr/>
          <a:lstStyle/>
          <a:p>
            <a:r>
              <a:rPr lang="en-US" sz="5400" dirty="0"/>
              <a:t>ILISTA</a:t>
            </a:r>
            <a:br>
              <a:rPr lang="en-US" dirty="0"/>
            </a:br>
            <a:r>
              <a:rPr lang="en-US" sz="2000" dirty="0"/>
              <a:t>References</a:t>
            </a:r>
          </a:p>
        </p:txBody>
      </p:sp>
      <p:sp>
        <p:nvSpPr>
          <p:cNvPr id="3" name="Content Placeholder 2">
            <a:extLst>
              <a:ext uri="{FF2B5EF4-FFF2-40B4-BE49-F238E27FC236}">
                <a16:creationId xmlns:a16="http://schemas.microsoft.com/office/drawing/2014/main" id="{9765F24E-7440-7F43-887E-639A7E29D408}"/>
              </a:ext>
            </a:extLst>
          </p:cNvPr>
          <p:cNvSpPr>
            <a:spLocks noGrp="1"/>
          </p:cNvSpPr>
          <p:nvPr>
            <p:ph idx="1"/>
          </p:nvPr>
        </p:nvSpPr>
        <p:spPr/>
        <p:txBody>
          <a:bodyPr anchor="t"/>
          <a:lstStyle/>
          <a:p>
            <a:r>
              <a:rPr lang="en-PH" b="1" dirty="0">
                <a:latin typeface="+mj-lt"/>
              </a:rPr>
              <a:t>How To Build a React To-Do App with React Hooks</a:t>
            </a:r>
          </a:p>
          <a:p>
            <a:pPr lvl="1"/>
            <a:r>
              <a:rPr lang="en-US" dirty="0">
                <a:latin typeface="+mj-lt"/>
                <a:hlinkClick r:id="rId2"/>
              </a:rPr>
              <a:t>https://www.digitalocean.com/community/tutorials/how-to-build-a-react-to-do-app-with-react-hooks</a:t>
            </a:r>
            <a:endParaRPr lang="en-US" dirty="0">
              <a:latin typeface="+mj-lt"/>
            </a:endParaRPr>
          </a:p>
          <a:p>
            <a:r>
              <a:rPr lang="en-PH" dirty="0"/>
              <a:t>Convert your existing react </a:t>
            </a:r>
            <a:r>
              <a:rPr lang="en-PH" dirty="0" err="1"/>
              <a:t>js</a:t>
            </a:r>
            <a:r>
              <a:rPr lang="en-PH" dirty="0"/>
              <a:t> app to android or </a:t>
            </a:r>
            <a:r>
              <a:rPr lang="en-PH" dirty="0" err="1"/>
              <a:t>ios</a:t>
            </a:r>
            <a:r>
              <a:rPr lang="en-PH" dirty="0"/>
              <a:t> app using the ionic capacitor</a:t>
            </a:r>
            <a:endParaRPr lang="en-US" dirty="0">
              <a:latin typeface="+mj-lt"/>
            </a:endParaRPr>
          </a:p>
          <a:p>
            <a:pPr lvl="1"/>
            <a:r>
              <a:rPr lang="en-US" dirty="0">
                <a:latin typeface="+mj-lt"/>
                <a:hlinkClick r:id="rId3"/>
              </a:rPr>
              <a:t>https://medium.com/how-to-react/convert-your-existing-react-js-app-to-android-or-ios-app-using-the-ionic-capacitor-a127deda75bd</a:t>
            </a:r>
            <a:endParaRPr lang="en-US" dirty="0">
              <a:latin typeface="+mj-lt"/>
            </a:endParaRPr>
          </a:p>
          <a:p>
            <a:pPr marL="457200" lvl="1" indent="0">
              <a:buNone/>
            </a:pPr>
            <a:endParaRPr lang="en-US" dirty="0">
              <a:latin typeface="+mj-lt"/>
            </a:endParaRPr>
          </a:p>
        </p:txBody>
      </p:sp>
    </p:spTree>
    <p:extLst>
      <p:ext uri="{BB962C8B-B14F-4D97-AF65-F5344CB8AC3E}">
        <p14:creationId xmlns:p14="http://schemas.microsoft.com/office/powerpoint/2010/main" val="1181093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E65F1-FADE-FC41-AEF1-03F1C707877E}"/>
              </a:ext>
            </a:extLst>
          </p:cNvPr>
          <p:cNvSpPr>
            <a:spLocks noGrp="1"/>
          </p:cNvSpPr>
          <p:nvPr>
            <p:ph type="title"/>
          </p:nvPr>
        </p:nvSpPr>
        <p:spPr/>
        <p:txBody>
          <a:bodyPr/>
          <a:lstStyle/>
          <a:p>
            <a:r>
              <a:rPr lang="en-US" sz="5400" dirty="0"/>
              <a:t>ILISTA</a:t>
            </a:r>
            <a:br>
              <a:rPr lang="en-US" dirty="0"/>
            </a:br>
            <a:r>
              <a:rPr lang="en-US" sz="2000" dirty="0" err="1"/>
              <a:t>FUTure</a:t>
            </a:r>
            <a:r>
              <a:rPr lang="en-US" sz="2000" dirty="0"/>
              <a:t> implementations</a:t>
            </a:r>
          </a:p>
        </p:txBody>
      </p:sp>
      <p:graphicFrame>
        <p:nvGraphicFramePr>
          <p:cNvPr id="4" name="Content Placeholder 3">
            <a:extLst>
              <a:ext uri="{FF2B5EF4-FFF2-40B4-BE49-F238E27FC236}">
                <a16:creationId xmlns:a16="http://schemas.microsoft.com/office/drawing/2014/main" id="{C13544C7-75F1-E04C-ABDF-54F04DBF88FE}"/>
              </a:ext>
            </a:extLst>
          </p:cNvPr>
          <p:cNvGraphicFramePr>
            <a:graphicFrameLocks noGrp="1"/>
          </p:cNvGraphicFramePr>
          <p:nvPr>
            <p:ph idx="1"/>
            <p:extLst>
              <p:ext uri="{D42A27DB-BD31-4B8C-83A1-F6EECF244321}">
                <p14:modId xmlns:p14="http://schemas.microsoft.com/office/powerpoint/2010/main" val="3347257948"/>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038834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A57DDED-4C5F-9245-A161-BDD8981004C9}"/>
              </a:ext>
            </a:extLst>
          </p:cNvPr>
          <p:cNvSpPr>
            <a:spLocks noGrp="1"/>
          </p:cNvSpPr>
          <p:nvPr>
            <p:ph type="body" sz="half" idx="2"/>
          </p:nvPr>
        </p:nvSpPr>
        <p:spPr/>
        <p:txBody>
          <a:bodyPr>
            <a:normAutofit fontScale="77500" lnSpcReduction="20000"/>
          </a:bodyPr>
          <a:lstStyle/>
          <a:p>
            <a:pPr algn="ctr"/>
            <a:r>
              <a:rPr lang="en-US" dirty="0">
                <a:latin typeface="Zapfino" panose="03030300040707070C03" pitchFamily="66" charset="77"/>
              </a:rPr>
              <a:t>Live Long &amp; Prosper</a:t>
            </a:r>
          </a:p>
        </p:txBody>
      </p:sp>
      <p:pic>
        <p:nvPicPr>
          <p:cNvPr id="6" name="Picture 5">
            <a:extLst>
              <a:ext uri="{FF2B5EF4-FFF2-40B4-BE49-F238E27FC236}">
                <a16:creationId xmlns:a16="http://schemas.microsoft.com/office/drawing/2014/main" id="{340EE312-577C-B34D-A36B-8141372512D8}"/>
              </a:ext>
            </a:extLst>
          </p:cNvPr>
          <p:cNvPicPr>
            <a:picLocks noChangeAspect="1"/>
          </p:cNvPicPr>
          <p:nvPr/>
        </p:nvPicPr>
        <p:blipFill>
          <a:blip r:embed="rId2"/>
          <a:stretch>
            <a:fillRect/>
          </a:stretch>
        </p:blipFill>
        <p:spPr>
          <a:xfrm>
            <a:off x="4164013" y="539750"/>
            <a:ext cx="3175000" cy="3949700"/>
          </a:xfrm>
          <a:prstGeom prst="rect">
            <a:avLst/>
          </a:prstGeom>
        </p:spPr>
      </p:pic>
    </p:spTree>
    <p:extLst>
      <p:ext uri="{BB962C8B-B14F-4D97-AF65-F5344CB8AC3E}">
        <p14:creationId xmlns:p14="http://schemas.microsoft.com/office/powerpoint/2010/main" val="408063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7CD4-8CEF-1948-9912-FBE7A079FB7D}"/>
              </a:ext>
            </a:extLst>
          </p:cNvPr>
          <p:cNvSpPr>
            <a:spLocks noGrp="1"/>
          </p:cNvSpPr>
          <p:nvPr>
            <p:ph type="title"/>
          </p:nvPr>
        </p:nvSpPr>
        <p:spPr/>
        <p:txBody>
          <a:bodyPr/>
          <a:lstStyle/>
          <a:p>
            <a:r>
              <a:rPr lang="en-US" sz="5400" dirty="0"/>
              <a:t>ILISTA</a:t>
            </a:r>
            <a:br>
              <a:rPr lang="en-US" dirty="0"/>
            </a:br>
            <a:r>
              <a:rPr lang="en-US" sz="2000" dirty="0"/>
              <a:t>PROJECT ASSETS</a:t>
            </a:r>
          </a:p>
        </p:txBody>
      </p:sp>
      <p:sp>
        <p:nvSpPr>
          <p:cNvPr id="6" name="TextBox 5">
            <a:extLst>
              <a:ext uri="{FF2B5EF4-FFF2-40B4-BE49-F238E27FC236}">
                <a16:creationId xmlns:a16="http://schemas.microsoft.com/office/drawing/2014/main" id="{CB47548E-5BB0-7C49-B1E1-E11984831E91}"/>
              </a:ext>
            </a:extLst>
          </p:cNvPr>
          <p:cNvSpPr txBox="1"/>
          <p:nvPr/>
        </p:nvSpPr>
        <p:spPr>
          <a:xfrm flipH="1">
            <a:off x="9572412" y="8758156"/>
            <a:ext cx="45719" cy="6463308"/>
          </a:xfrm>
          <a:prstGeom prst="rect">
            <a:avLst/>
          </a:prstGeom>
          <a:noFill/>
        </p:spPr>
        <p:txBody>
          <a:bodyPr wrap="square" rtlCol="0">
            <a:spAutoFit/>
          </a:bodyPr>
          <a:lstStyle/>
          <a:p>
            <a:r>
              <a:rPr lang="en-US" sz="900">
                <a:hlinkClick r:id="rId2" tooltip="https://fr.wikipedia.org/wiki/GitHub"/>
              </a:rPr>
              <a:t>This Photo</a:t>
            </a:r>
            <a:r>
              <a:rPr lang="en-US" sz="900"/>
              <a:t> by Unknown Author is licensed under </a:t>
            </a:r>
            <a:r>
              <a:rPr lang="en-US" sz="900">
                <a:hlinkClick r:id="rId3" tooltip="https://creativecommons.org/licenses/by-sa/3.0/"/>
              </a:rPr>
              <a:t>CC BY-SA</a:t>
            </a:r>
            <a:endParaRPr lang="en-US" sz="900"/>
          </a:p>
        </p:txBody>
      </p:sp>
      <p:sp>
        <p:nvSpPr>
          <p:cNvPr id="24" name="TextBox 23">
            <a:extLst>
              <a:ext uri="{FF2B5EF4-FFF2-40B4-BE49-F238E27FC236}">
                <a16:creationId xmlns:a16="http://schemas.microsoft.com/office/drawing/2014/main" id="{0D6EC8B0-B578-E949-B8A8-4E40B75F3234}"/>
              </a:ext>
            </a:extLst>
          </p:cNvPr>
          <p:cNvSpPr txBox="1"/>
          <p:nvPr/>
        </p:nvSpPr>
        <p:spPr>
          <a:xfrm>
            <a:off x="2967000" y="7158000"/>
            <a:ext cx="6858000" cy="230832"/>
          </a:xfrm>
          <a:prstGeom prst="rect">
            <a:avLst/>
          </a:prstGeom>
          <a:noFill/>
        </p:spPr>
        <p:txBody>
          <a:bodyPr wrap="square" rtlCol="0">
            <a:spAutoFit/>
          </a:bodyPr>
          <a:lstStyle/>
          <a:p>
            <a:r>
              <a:rPr lang="en-US" sz="900">
                <a:hlinkClick r:id="rId2" tooltip="https://fr.wikipedia.org/wiki/GitHub"/>
              </a:rPr>
              <a:t>This Photo</a:t>
            </a:r>
            <a:r>
              <a:rPr lang="en-US" sz="900"/>
              <a:t> by Unknown Author is licensed under </a:t>
            </a:r>
            <a:r>
              <a:rPr lang="en-US" sz="900">
                <a:hlinkClick r:id="rId3" tooltip="https://creativecommons.org/licenses/by-sa/3.0/"/>
              </a:rPr>
              <a:t>CC BY-SA</a:t>
            </a:r>
            <a:endParaRPr lang="en-US" sz="900"/>
          </a:p>
        </p:txBody>
      </p:sp>
      <p:graphicFrame>
        <p:nvGraphicFramePr>
          <p:cNvPr id="8" name="Content Placeholder 7">
            <a:extLst>
              <a:ext uri="{FF2B5EF4-FFF2-40B4-BE49-F238E27FC236}">
                <a16:creationId xmlns:a16="http://schemas.microsoft.com/office/drawing/2014/main" id="{CFC881E5-94D0-BE4B-8506-49C4901BFEC2}"/>
              </a:ext>
            </a:extLst>
          </p:cNvPr>
          <p:cNvGraphicFramePr>
            <a:graphicFrameLocks noGrp="1"/>
          </p:cNvGraphicFramePr>
          <p:nvPr>
            <p:ph idx="1"/>
            <p:extLst>
              <p:ext uri="{D42A27DB-BD31-4B8C-83A1-F6EECF244321}">
                <p14:modId xmlns:p14="http://schemas.microsoft.com/office/powerpoint/2010/main" val="2678358238"/>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005949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7CD4-8CEF-1948-9912-FBE7A079FB7D}"/>
              </a:ext>
            </a:extLst>
          </p:cNvPr>
          <p:cNvSpPr>
            <a:spLocks noGrp="1"/>
          </p:cNvSpPr>
          <p:nvPr>
            <p:ph type="title"/>
          </p:nvPr>
        </p:nvSpPr>
        <p:spPr/>
        <p:txBody>
          <a:bodyPr/>
          <a:lstStyle/>
          <a:p>
            <a:r>
              <a:rPr lang="en-US" sz="5400" dirty="0"/>
              <a:t>ILISTA</a:t>
            </a:r>
            <a:br>
              <a:rPr lang="en-US" dirty="0"/>
            </a:br>
            <a:r>
              <a:rPr lang="en-US" sz="2000" dirty="0"/>
              <a:t>PURPOSE </a:t>
            </a:r>
          </a:p>
        </p:txBody>
      </p:sp>
      <p:graphicFrame>
        <p:nvGraphicFramePr>
          <p:cNvPr id="4" name="Content Placeholder 3">
            <a:extLst>
              <a:ext uri="{FF2B5EF4-FFF2-40B4-BE49-F238E27FC236}">
                <a16:creationId xmlns:a16="http://schemas.microsoft.com/office/drawing/2014/main" id="{313514D6-F134-C342-BD76-EEDFF0081ABD}"/>
              </a:ext>
            </a:extLst>
          </p:cNvPr>
          <p:cNvGraphicFramePr>
            <a:graphicFrameLocks noGrp="1"/>
          </p:cNvGraphicFramePr>
          <p:nvPr>
            <p:ph idx="1"/>
            <p:extLst>
              <p:ext uri="{D42A27DB-BD31-4B8C-83A1-F6EECF244321}">
                <p14:modId xmlns:p14="http://schemas.microsoft.com/office/powerpoint/2010/main" val="1371722459"/>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How to create custom shapes with pseudo classes in CSS3 ...">
            <a:extLst>
              <a:ext uri="{FF2B5EF4-FFF2-40B4-BE49-F238E27FC236}">
                <a16:creationId xmlns:a16="http://schemas.microsoft.com/office/drawing/2014/main" id="{AFAC07D3-3FFF-5D42-92A3-309EDDFDB178}"/>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2281238"/>
            <a:ext cx="474134" cy="474134"/>
          </a:xfrm>
          <a:prstGeom prst="rect">
            <a:avLst/>
          </a:prstGeom>
        </p:spPr>
      </p:pic>
      <p:pic>
        <p:nvPicPr>
          <p:cNvPr id="11" name="Picture 10" descr="How to create custom shapes with pseudo classes in CSS3 ...">
            <a:extLst>
              <a:ext uri="{FF2B5EF4-FFF2-40B4-BE49-F238E27FC236}">
                <a16:creationId xmlns:a16="http://schemas.microsoft.com/office/drawing/2014/main" id="{0C285FF1-19E4-BF4F-919A-8587F72B7A2C}"/>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3244584"/>
            <a:ext cx="474134" cy="474134"/>
          </a:xfrm>
          <a:prstGeom prst="rect">
            <a:avLst/>
          </a:prstGeom>
        </p:spPr>
      </p:pic>
      <p:pic>
        <p:nvPicPr>
          <p:cNvPr id="12" name="Picture 11" descr="How to create custom shapes with pseudo classes in CSS3 ...">
            <a:extLst>
              <a:ext uri="{FF2B5EF4-FFF2-40B4-BE49-F238E27FC236}">
                <a16:creationId xmlns:a16="http://schemas.microsoft.com/office/drawing/2014/main" id="{C34878B0-2247-C84C-AD11-F5718EABC269}"/>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8" y="4229627"/>
            <a:ext cx="474134" cy="474134"/>
          </a:xfrm>
          <a:prstGeom prst="rect">
            <a:avLst/>
          </a:prstGeom>
        </p:spPr>
      </p:pic>
      <p:pic>
        <p:nvPicPr>
          <p:cNvPr id="13" name="Picture 12" descr="How to create custom shapes with pseudo classes in CSS3 ...">
            <a:extLst>
              <a:ext uri="{FF2B5EF4-FFF2-40B4-BE49-F238E27FC236}">
                <a16:creationId xmlns:a16="http://schemas.microsoft.com/office/drawing/2014/main" id="{830C0923-DD93-5847-98D6-A8FFEFBCC4F5}"/>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5156199"/>
            <a:ext cx="474134" cy="474134"/>
          </a:xfrm>
          <a:prstGeom prst="rect">
            <a:avLst/>
          </a:prstGeom>
        </p:spPr>
      </p:pic>
    </p:spTree>
    <p:extLst>
      <p:ext uri="{BB962C8B-B14F-4D97-AF65-F5344CB8AC3E}">
        <p14:creationId xmlns:p14="http://schemas.microsoft.com/office/powerpoint/2010/main" val="1747206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57CD4-8CEF-1948-9912-FBE7A079FB7D}"/>
              </a:ext>
            </a:extLst>
          </p:cNvPr>
          <p:cNvSpPr>
            <a:spLocks noGrp="1"/>
          </p:cNvSpPr>
          <p:nvPr>
            <p:ph type="title"/>
          </p:nvPr>
        </p:nvSpPr>
        <p:spPr/>
        <p:txBody>
          <a:bodyPr/>
          <a:lstStyle/>
          <a:p>
            <a:r>
              <a:rPr lang="en-US" sz="5400" dirty="0"/>
              <a:t>ILISTA</a:t>
            </a:r>
            <a:br>
              <a:rPr lang="en-US" dirty="0"/>
            </a:br>
            <a:r>
              <a:rPr lang="en-US" sz="2000" dirty="0" err="1"/>
              <a:t>Javascript</a:t>
            </a:r>
            <a:r>
              <a:rPr lang="en-US" sz="2000" dirty="0"/>
              <a:t> Fundamentals</a:t>
            </a:r>
          </a:p>
        </p:txBody>
      </p:sp>
      <p:graphicFrame>
        <p:nvGraphicFramePr>
          <p:cNvPr id="4" name="Content Placeholder 3">
            <a:extLst>
              <a:ext uri="{FF2B5EF4-FFF2-40B4-BE49-F238E27FC236}">
                <a16:creationId xmlns:a16="http://schemas.microsoft.com/office/drawing/2014/main" id="{313514D6-F134-C342-BD76-EEDFF0081ABD}"/>
              </a:ext>
            </a:extLst>
          </p:cNvPr>
          <p:cNvGraphicFramePr>
            <a:graphicFrameLocks noGrp="1"/>
          </p:cNvGraphicFramePr>
          <p:nvPr>
            <p:ph idx="1"/>
            <p:extLst>
              <p:ext uri="{D42A27DB-BD31-4B8C-83A1-F6EECF244321}">
                <p14:modId xmlns:p14="http://schemas.microsoft.com/office/powerpoint/2010/main" val="808082326"/>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How to create custom shapes with pseudo classes in CSS3 ...">
            <a:extLst>
              <a:ext uri="{FF2B5EF4-FFF2-40B4-BE49-F238E27FC236}">
                <a16:creationId xmlns:a16="http://schemas.microsoft.com/office/drawing/2014/main" id="{AFAC07D3-3FFF-5D42-92A3-309EDDFDB178}"/>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2218927"/>
            <a:ext cx="474134" cy="474134"/>
          </a:xfrm>
          <a:prstGeom prst="rect">
            <a:avLst/>
          </a:prstGeom>
        </p:spPr>
      </p:pic>
      <p:pic>
        <p:nvPicPr>
          <p:cNvPr id="11" name="Picture 10" descr="How to create custom shapes with pseudo classes in CSS3 ...">
            <a:extLst>
              <a:ext uri="{FF2B5EF4-FFF2-40B4-BE49-F238E27FC236}">
                <a16:creationId xmlns:a16="http://schemas.microsoft.com/office/drawing/2014/main" id="{0C285FF1-19E4-BF4F-919A-8587F72B7A2C}"/>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02934" y="2974313"/>
            <a:ext cx="474134" cy="474134"/>
          </a:xfrm>
          <a:prstGeom prst="rect">
            <a:avLst/>
          </a:prstGeom>
        </p:spPr>
      </p:pic>
      <p:pic>
        <p:nvPicPr>
          <p:cNvPr id="12" name="Picture 11" descr="How to create custom shapes with pseudo classes in CSS3 ...">
            <a:extLst>
              <a:ext uri="{FF2B5EF4-FFF2-40B4-BE49-F238E27FC236}">
                <a16:creationId xmlns:a16="http://schemas.microsoft.com/office/drawing/2014/main" id="{C34878B0-2247-C84C-AD11-F5718EABC269}"/>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3729699"/>
            <a:ext cx="474134" cy="474134"/>
          </a:xfrm>
          <a:prstGeom prst="rect">
            <a:avLst/>
          </a:prstGeom>
        </p:spPr>
      </p:pic>
      <p:pic>
        <p:nvPicPr>
          <p:cNvPr id="13" name="Picture 12" descr="How to create custom shapes with pseudo classes in CSS3 ...">
            <a:extLst>
              <a:ext uri="{FF2B5EF4-FFF2-40B4-BE49-F238E27FC236}">
                <a16:creationId xmlns:a16="http://schemas.microsoft.com/office/drawing/2014/main" id="{830C0923-DD93-5847-98D6-A8FFEFBCC4F5}"/>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4476618"/>
            <a:ext cx="474134" cy="474134"/>
          </a:xfrm>
          <a:prstGeom prst="rect">
            <a:avLst/>
          </a:prstGeom>
        </p:spPr>
      </p:pic>
      <p:pic>
        <p:nvPicPr>
          <p:cNvPr id="10" name="Picture 9" descr="How to create custom shapes with pseudo classes in CSS3 ...">
            <a:extLst>
              <a:ext uri="{FF2B5EF4-FFF2-40B4-BE49-F238E27FC236}">
                <a16:creationId xmlns:a16="http://schemas.microsoft.com/office/drawing/2014/main" id="{FE335259-4BB4-3841-B3C3-CFCB8000DE70}"/>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2319867" y="5240471"/>
            <a:ext cx="474134" cy="474134"/>
          </a:xfrm>
          <a:prstGeom prst="rect">
            <a:avLst/>
          </a:prstGeom>
        </p:spPr>
      </p:pic>
    </p:spTree>
    <p:extLst>
      <p:ext uri="{BB962C8B-B14F-4D97-AF65-F5344CB8AC3E}">
        <p14:creationId xmlns:p14="http://schemas.microsoft.com/office/powerpoint/2010/main" val="3479885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E4FD9-F6E5-8A46-94F0-2B989120D284}"/>
              </a:ext>
            </a:extLst>
          </p:cNvPr>
          <p:cNvSpPr>
            <a:spLocks noGrp="1"/>
          </p:cNvSpPr>
          <p:nvPr>
            <p:ph type="title"/>
          </p:nvPr>
        </p:nvSpPr>
        <p:spPr/>
        <p:txBody>
          <a:bodyPr/>
          <a:lstStyle/>
          <a:p>
            <a:r>
              <a:rPr lang="en-US" sz="5400" dirty="0"/>
              <a:t>ILISTA </a:t>
            </a:r>
            <a:br>
              <a:rPr lang="en-US" dirty="0"/>
            </a:br>
            <a:r>
              <a:rPr lang="en-US" sz="2000" dirty="0"/>
              <a:t>features</a:t>
            </a:r>
          </a:p>
        </p:txBody>
      </p:sp>
      <p:graphicFrame>
        <p:nvGraphicFramePr>
          <p:cNvPr id="7" name="Content Placeholder 6">
            <a:extLst>
              <a:ext uri="{FF2B5EF4-FFF2-40B4-BE49-F238E27FC236}">
                <a16:creationId xmlns:a16="http://schemas.microsoft.com/office/drawing/2014/main" id="{CBBB3FFF-9371-A941-A0D7-73A48688B77D}"/>
              </a:ext>
            </a:extLst>
          </p:cNvPr>
          <p:cNvGraphicFramePr>
            <a:graphicFrameLocks noGrp="1"/>
          </p:cNvGraphicFramePr>
          <p:nvPr>
            <p:ph idx="1"/>
            <p:extLst>
              <p:ext uri="{D42A27DB-BD31-4B8C-83A1-F6EECF244321}">
                <p14:modId xmlns:p14="http://schemas.microsoft.com/office/powerpoint/2010/main" val="178635648"/>
              </p:ext>
            </p:extLst>
          </p:nvPr>
        </p:nvGraphicFramePr>
        <p:xfrm>
          <a:off x="685800" y="2141538"/>
          <a:ext cx="10131425" cy="36496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426892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B57DE-76D3-3345-BF37-6315B218BF7E}"/>
              </a:ext>
            </a:extLst>
          </p:cNvPr>
          <p:cNvSpPr>
            <a:spLocks noGrp="1"/>
          </p:cNvSpPr>
          <p:nvPr>
            <p:ph type="title"/>
          </p:nvPr>
        </p:nvSpPr>
        <p:spPr/>
        <p:txBody>
          <a:bodyPr>
            <a:normAutofit/>
          </a:bodyPr>
          <a:lstStyle/>
          <a:p>
            <a:r>
              <a:rPr lang="en-US" sz="5400" dirty="0" err="1"/>
              <a:t>ilista</a:t>
            </a:r>
            <a:br>
              <a:rPr lang="en-US" dirty="0"/>
            </a:br>
            <a:r>
              <a:rPr lang="en-US" sz="2200" dirty="0"/>
              <a:t>UML DIAGRAM</a:t>
            </a:r>
            <a:endParaRPr lang="en-US" sz="2200" dirty="0">
              <a:cs typeface="Calibri Light"/>
            </a:endParaRPr>
          </a:p>
        </p:txBody>
      </p:sp>
      <p:sp>
        <p:nvSpPr>
          <p:cNvPr id="4" name="TextBox 3">
            <a:extLst>
              <a:ext uri="{FF2B5EF4-FFF2-40B4-BE49-F238E27FC236}">
                <a16:creationId xmlns:a16="http://schemas.microsoft.com/office/drawing/2014/main" id="{F021D351-2CFB-DC4D-A5D1-28EE3CB07AB9}"/>
              </a:ext>
            </a:extLst>
          </p:cNvPr>
          <p:cNvSpPr txBox="1"/>
          <p:nvPr/>
        </p:nvSpPr>
        <p:spPr>
          <a:xfrm>
            <a:off x="11180618" y="3117273"/>
            <a:ext cx="184731" cy="369332"/>
          </a:xfrm>
          <a:prstGeom prst="rect">
            <a:avLst/>
          </a:prstGeom>
          <a:noFill/>
        </p:spPr>
        <p:txBody>
          <a:bodyPr wrap="none" rtlCol="0">
            <a:spAutoFit/>
          </a:bodyPr>
          <a:lstStyle/>
          <a:p>
            <a:endParaRPr lang="en-US" dirty="0"/>
          </a:p>
        </p:txBody>
      </p:sp>
      <p:pic>
        <p:nvPicPr>
          <p:cNvPr id="6" name="Picture 5">
            <a:extLst>
              <a:ext uri="{FF2B5EF4-FFF2-40B4-BE49-F238E27FC236}">
                <a16:creationId xmlns:a16="http://schemas.microsoft.com/office/drawing/2014/main" id="{39D44CEE-A09B-C042-8D8D-D788E494F5EE}"/>
              </a:ext>
            </a:extLst>
          </p:cNvPr>
          <p:cNvPicPr>
            <a:picLocks noChangeAspect="1"/>
          </p:cNvPicPr>
          <p:nvPr/>
        </p:nvPicPr>
        <p:blipFill>
          <a:blip r:embed="rId2"/>
          <a:stretch>
            <a:fillRect/>
          </a:stretch>
        </p:blipFill>
        <p:spPr>
          <a:xfrm>
            <a:off x="2954097" y="2263702"/>
            <a:ext cx="6622473" cy="3585826"/>
          </a:xfrm>
          <a:prstGeom prst="rect">
            <a:avLst/>
          </a:prstGeom>
          <a:solidFill>
            <a:schemeClr val="lt1">
              <a:hueOff val="0"/>
              <a:satOff val="0"/>
              <a:lumOff val="0"/>
              <a:alpha val="59000"/>
            </a:schemeClr>
          </a:solidFill>
        </p:spPr>
      </p:pic>
    </p:spTree>
    <p:extLst>
      <p:ext uri="{BB962C8B-B14F-4D97-AF65-F5344CB8AC3E}">
        <p14:creationId xmlns:p14="http://schemas.microsoft.com/office/powerpoint/2010/main" val="1754502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Process 10">
            <a:extLst>
              <a:ext uri="{FF2B5EF4-FFF2-40B4-BE49-F238E27FC236}">
                <a16:creationId xmlns:a16="http://schemas.microsoft.com/office/drawing/2014/main" id="{B3EA2149-C4C7-BE47-A13B-05A681F09AEB}"/>
              </a:ext>
            </a:extLst>
          </p:cNvPr>
          <p:cNvSpPr/>
          <p:nvPr/>
        </p:nvSpPr>
        <p:spPr>
          <a:xfrm>
            <a:off x="5266266" y="1490133"/>
            <a:ext cx="6705601" cy="4978400"/>
          </a:xfrm>
          <a:prstGeom prst="flowChartProcess">
            <a:avLst/>
          </a:prstGeom>
          <a:gradFill>
            <a:gsLst>
              <a:gs pos="96000">
                <a:schemeClr val="accent2">
                  <a:tint val="98000"/>
                  <a:lumMod val="100000"/>
                  <a:alpha val="0"/>
                </a:schemeClr>
              </a:gs>
              <a:gs pos="100000">
                <a:schemeClr val="accent2">
                  <a:shade val="88000"/>
                  <a:lumMod val="88000"/>
                  <a:alpha val="27000"/>
                </a:schemeClr>
              </a:gs>
            </a:gsLst>
          </a:gradFill>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1600" b="1" dirty="0">
                <a:ln w="22225">
                  <a:solidFill>
                    <a:schemeClr val="accent2"/>
                  </a:solidFill>
                  <a:prstDash val="solid"/>
                </a:ln>
                <a:solidFill>
                  <a:schemeClr val="tx1"/>
                </a:solidFill>
              </a:rPr>
              <a:t>Browser/Device</a:t>
            </a:r>
          </a:p>
        </p:txBody>
      </p:sp>
      <p:sp>
        <p:nvSpPr>
          <p:cNvPr id="10" name="Process 9">
            <a:extLst>
              <a:ext uri="{FF2B5EF4-FFF2-40B4-BE49-F238E27FC236}">
                <a16:creationId xmlns:a16="http://schemas.microsoft.com/office/drawing/2014/main" id="{AA0C6B4A-D418-3046-8B87-80988758197D}"/>
              </a:ext>
            </a:extLst>
          </p:cNvPr>
          <p:cNvSpPr/>
          <p:nvPr/>
        </p:nvSpPr>
        <p:spPr>
          <a:xfrm>
            <a:off x="5997575" y="2082799"/>
            <a:ext cx="5821892" cy="4233334"/>
          </a:xfrm>
          <a:prstGeom prst="flowChartProcess">
            <a:avLst/>
          </a:prstGeom>
          <a:gradFill>
            <a:gsLst>
              <a:gs pos="96000">
                <a:schemeClr val="accent2">
                  <a:tint val="98000"/>
                  <a:lumMod val="100000"/>
                  <a:alpha val="32000"/>
                </a:schemeClr>
              </a:gs>
              <a:gs pos="100000">
                <a:schemeClr val="accent2">
                  <a:shade val="88000"/>
                  <a:lumMod val="88000"/>
                  <a:alpha val="27000"/>
                </a:schemeClr>
              </a:gs>
            </a:gsLst>
          </a:gradFill>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r>
              <a:rPr lang="en-US" sz="2400" b="1" dirty="0">
                <a:ln w="22225">
                  <a:solidFill>
                    <a:schemeClr val="accent2"/>
                  </a:solidFill>
                  <a:prstDash val="solid"/>
                </a:ln>
                <a:solidFill>
                  <a:schemeClr val="tx1"/>
                </a:solidFill>
              </a:rPr>
              <a:t>ILISTA </a:t>
            </a:r>
          </a:p>
          <a:p>
            <a:r>
              <a:rPr lang="en-US" sz="2400" b="1" dirty="0">
                <a:ln w="22225">
                  <a:solidFill>
                    <a:schemeClr val="accent2"/>
                  </a:solidFill>
                  <a:prstDash val="solid"/>
                </a:ln>
                <a:solidFill>
                  <a:schemeClr val="tx1"/>
                </a:solidFill>
              </a:rPr>
              <a:t>APPLICATION</a:t>
            </a:r>
          </a:p>
        </p:txBody>
      </p:sp>
      <p:sp>
        <p:nvSpPr>
          <p:cNvPr id="2" name="Title 1">
            <a:extLst>
              <a:ext uri="{FF2B5EF4-FFF2-40B4-BE49-F238E27FC236}">
                <a16:creationId xmlns:a16="http://schemas.microsoft.com/office/drawing/2014/main" id="{D46B57DE-76D3-3345-BF37-6315B218BF7E}"/>
              </a:ext>
            </a:extLst>
          </p:cNvPr>
          <p:cNvSpPr>
            <a:spLocks noGrp="1"/>
          </p:cNvSpPr>
          <p:nvPr>
            <p:ph type="title"/>
          </p:nvPr>
        </p:nvSpPr>
        <p:spPr/>
        <p:txBody>
          <a:bodyPr>
            <a:normAutofit/>
          </a:bodyPr>
          <a:lstStyle/>
          <a:p>
            <a:r>
              <a:rPr lang="en-US" sz="5400" dirty="0" err="1"/>
              <a:t>ilista</a:t>
            </a:r>
            <a:br>
              <a:rPr lang="en-US" dirty="0"/>
            </a:br>
            <a:r>
              <a:rPr lang="en-US" sz="2200" dirty="0"/>
              <a:t>FUNCTION DIAGRAM</a:t>
            </a:r>
            <a:endParaRPr lang="en-US" sz="2200" dirty="0">
              <a:cs typeface="Calibri Light"/>
            </a:endParaRPr>
          </a:p>
        </p:txBody>
      </p:sp>
      <p:sp>
        <p:nvSpPr>
          <p:cNvPr id="4" name="TextBox 3">
            <a:extLst>
              <a:ext uri="{FF2B5EF4-FFF2-40B4-BE49-F238E27FC236}">
                <a16:creationId xmlns:a16="http://schemas.microsoft.com/office/drawing/2014/main" id="{F021D351-2CFB-DC4D-A5D1-28EE3CB07AB9}"/>
              </a:ext>
            </a:extLst>
          </p:cNvPr>
          <p:cNvSpPr txBox="1"/>
          <p:nvPr/>
        </p:nvSpPr>
        <p:spPr>
          <a:xfrm>
            <a:off x="11874884" y="3591406"/>
            <a:ext cx="184731" cy="369332"/>
          </a:xfrm>
          <a:prstGeom prst="rect">
            <a:avLst/>
          </a:prstGeom>
          <a:noFill/>
        </p:spPr>
        <p:txBody>
          <a:bodyPr wrap="none" rtlCol="0">
            <a:spAutoFit/>
          </a:bodyPr>
          <a:lstStyle/>
          <a:p>
            <a:endParaRPr lang="en-US" dirty="0"/>
          </a:p>
        </p:txBody>
      </p:sp>
      <p:sp>
        <p:nvSpPr>
          <p:cNvPr id="3" name="Process 2">
            <a:extLst>
              <a:ext uri="{FF2B5EF4-FFF2-40B4-BE49-F238E27FC236}">
                <a16:creationId xmlns:a16="http://schemas.microsoft.com/office/drawing/2014/main" id="{5B336008-5D80-574D-A566-9EE60FF5C70E}"/>
              </a:ext>
            </a:extLst>
          </p:cNvPr>
          <p:cNvSpPr/>
          <p:nvPr/>
        </p:nvSpPr>
        <p:spPr>
          <a:xfrm>
            <a:off x="1520917" y="3903133"/>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solidFill>
                    <a:schemeClr val="accent2"/>
                  </a:solidFill>
                  <a:prstDash val="solid"/>
                </a:ln>
                <a:solidFill>
                  <a:schemeClr val="accent2">
                    <a:lumMod val="40000"/>
                    <a:lumOff val="60000"/>
                  </a:schemeClr>
                </a:solidFill>
              </a:rPr>
              <a:t>USER</a:t>
            </a:r>
          </a:p>
        </p:txBody>
      </p:sp>
      <p:sp>
        <p:nvSpPr>
          <p:cNvPr id="6" name="Process 5">
            <a:extLst>
              <a:ext uri="{FF2B5EF4-FFF2-40B4-BE49-F238E27FC236}">
                <a16:creationId xmlns:a16="http://schemas.microsoft.com/office/drawing/2014/main" id="{F51F4F1F-D853-8943-888F-DB125D08A628}"/>
              </a:ext>
            </a:extLst>
          </p:cNvPr>
          <p:cNvSpPr/>
          <p:nvPr/>
        </p:nvSpPr>
        <p:spPr>
          <a:xfrm>
            <a:off x="6682845" y="3903133"/>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solidFill>
                    <a:schemeClr val="accent2"/>
                  </a:solidFill>
                  <a:prstDash val="solid"/>
                </a:ln>
                <a:solidFill>
                  <a:schemeClr val="accent2">
                    <a:lumMod val="40000"/>
                    <a:lumOff val="60000"/>
                  </a:schemeClr>
                </a:solidFill>
              </a:rPr>
              <a:t>MAIN VIEW</a:t>
            </a:r>
            <a:br>
              <a:rPr lang="en-US" b="1" dirty="0">
                <a:ln w="22225">
                  <a:solidFill>
                    <a:schemeClr val="accent2"/>
                  </a:solidFill>
                  <a:prstDash val="solid"/>
                </a:ln>
                <a:solidFill>
                  <a:schemeClr val="accent2">
                    <a:lumMod val="40000"/>
                    <a:lumOff val="60000"/>
                  </a:schemeClr>
                </a:solidFill>
              </a:rPr>
            </a:br>
            <a:r>
              <a:rPr lang="en-US" b="1" dirty="0">
                <a:ln w="22225">
                  <a:solidFill>
                    <a:schemeClr val="accent2"/>
                  </a:solidFill>
                  <a:prstDash val="solid"/>
                </a:ln>
                <a:solidFill>
                  <a:schemeClr val="accent2">
                    <a:lumMod val="40000"/>
                    <a:lumOff val="60000"/>
                  </a:schemeClr>
                </a:solidFill>
              </a:rPr>
              <a:t>NOTE LIST</a:t>
            </a:r>
          </a:p>
        </p:txBody>
      </p:sp>
      <p:sp>
        <p:nvSpPr>
          <p:cNvPr id="7" name="Process 6">
            <a:extLst>
              <a:ext uri="{FF2B5EF4-FFF2-40B4-BE49-F238E27FC236}">
                <a16:creationId xmlns:a16="http://schemas.microsoft.com/office/drawing/2014/main" id="{4158FF3E-4B30-BD49-AE72-EFDE152B0933}"/>
              </a:ext>
            </a:extLst>
          </p:cNvPr>
          <p:cNvSpPr/>
          <p:nvPr/>
        </p:nvSpPr>
        <p:spPr>
          <a:xfrm>
            <a:off x="9618130" y="5471209"/>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solidFill>
                    <a:schemeClr val="accent2"/>
                  </a:solidFill>
                  <a:prstDash val="solid"/>
                </a:ln>
                <a:solidFill>
                  <a:schemeClr val="accent2">
                    <a:lumMod val="40000"/>
                    <a:lumOff val="60000"/>
                  </a:schemeClr>
                </a:solidFill>
              </a:rPr>
              <a:t>DELETE NOTE</a:t>
            </a:r>
          </a:p>
        </p:txBody>
      </p:sp>
      <p:sp>
        <p:nvSpPr>
          <p:cNvPr id="8" name="Process 7">
            <a:extLst>
              <a:ext uri="{FF2B5EF4-FFF2-40B4-BE49-F238E27FC236}">
                <a16:creationId xmlns:a16="http://schemas.microsoft.com/office/drawing/2014/main" id="{AFADB1F5-26ED-1941-B562-7EA5484F26F6}"/>
              </a:ext>
            </a:extLst>
          </p:cNvPr>
          <p:cNvSpPr/>
          <p:nvPr/>
        </p:nvSpPr>
        <p:spPr>
          <a:xfrm>
            <a:off x="9618132" y="3903133"/>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solidFill>
                    <a:schemeClr val="accent2"/>
                  </a:solidFill>
                  <a:prstDash val="solid"/>
                </a:ln>
                <a:solidFill>
                  <a:schemeClr val="accent2">
                    <a:lumMod val="40000"/>
                    <a:lumOff val="60000"/>
                  </a:schemeClr>
                </a:solidFill>
              </a:rPr>
              <a:t>UPDATE NOTE</a:t>
            </a:r>
          </a:p>
        </p:txBody>
      </p:sp>
      <p:sp>
        <p:nvSpPr>
          <p:cNvPr id="9" name="Process 8">
            <a:extLst>
              <a:ext uri="{FF2B5EF4-FFF2-40B4-BE49-F238E27FC236}">
                <a16:creationId xmlns:a16="http://schemas.microsoft.com/office/drawing/2014/main" id="{939F7491-FC5F-8F4B-9B1C-3EE33A92623E}"/>
              </a:ext>
            </a:extLst>
          </p:cNvPr>
          <p:cNvSpPr/>
          <p:nvPr/>
        </p:nvSpPr>
        <p:spPr>
          <a:xfrm>
            <a:off x="9618131" y="2335058"/>
            <a:ext cx="1761067" cy="624872"/>
          </a:xfrm>
          <a:prstGeom prst="flowChartProcess">
            <a:avLst/>
          </a:prstGeom>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dirty="0">
                <a:ln w="22225">
                  <a:solidFill>
                    <a:schemeClr val="accent2"/>
                  </a:solidFill>
                  <a:prstDash val="solid"/>
                </a:ln>
                <a:solidFill>
                  <a:schemeClr val="accent2">
                    <a:lumMod val="40000"/>
                    <a:lumOff val="60000"/>
                  </a:schemeClr>
                </a:solidFill>
              </a:rPr>
              <a:t>ADD NOTE</a:t>
            </a:r>
          </a:p>
        </p:txBody>
      </p:sp>
      <p:cxnSp>
        <p:nvCxnSpPr>
          <p:cNvPr id="13" name="Straight Arrow Connector 12">
            <a:extLst>
              <a:ext uri="{FF2B5EF4-FFF2-40B4-BE49-F238E27FC236}">
                <a16:creationId xmlns:a16="http://schemas.microsoft.com/office/drawing/2014/main" id="{DAA9215F-634A-084E-90F3-D0BFB2532930}"/>
              </a:ext>
            </a:extLst>
          </p:cNvPr>
          <p:cNvCxnSpPr>
            <a:stCxn id="3" idx="3"/>
          </p:cNvCxnSpPr>
          <p:nvPr/>
        </p:nvCxnSpPr>
        <p:spPr>
          <a:xfrm flipV="1">
            <a:off x="3281984" y="4199467"/>
            <a:ext cx="1984282" cy="161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BF6FE019-860B-6844-A4EC-4A870E3E778A}"/>
              </a:ext>
            </a:extLst>
          </p:cNvPr>
          <p:cNvCxnSpPr>
            <a:stCxn id="6" idx="3"/>
            <a:endCxn id="8" idx="1"/>
          </p:cNvCxnSpPr>
          <p:nvPr/>
        </p:nvCxnSpPr>
        <p:spPr>
          <a:xfrm>
            <a:off x="8443912" y="4215569"/>
            <a:ext cx="11742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a:extLst>
              <a:ext uri="{FF2B5EF4-FFF2-40B4-BE49-F238E27FC236}">
                <a16:creationId xmlns:a16="http://schemas.microsoft.com/office/drawing/2014/main" id="{754E60FC-B65D-CA4C-9930-3A756D83A45E}"/>
              </a:ext>
            </a:extLst>
          </p:cNvPr>
          <p:cNvCxnSpPr>
            <a:stCxn id="6" idx="3"/>
            <a:endCxn id="9" idx="1"/>
          </p:cNvCxnSpPr>
          <p:nvPr/>
        </p:nvCxnSpPr>
        <p:spPr>
          <a:xfrm flipV="1">
            <a:off x="8443912" y="2647494"/>
            <a:ext cx="1174219" cy="156807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7A388DEA-A9EA-C144-817B-FE541BA881E9}"/>
              </a:ext>
            </a:extLst>
          </p:cNvPr>
          <p:cNvCxnSpPr>
            <a:stCxn id="6" idx="3"/>
            <a:endCxn id="7" idx="1"/>
          </p:cNvCxnSpPr>
          <p:nvPr/>
        </p:nvCxnSpPr>
        <p:spPr>
          <a:xfrm>
            <a:off x="8443912" y="4215569"/>
            <a:ext cx="1174218" cy="156807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Elbow Connector 24">
            <a:extLst>
              <a:ext uri="{FF2B5EF4-FFF2-40B4-BE49-F238E27FC236}">
                <a16:creationId xmlns:a16="http://schemas.microsoft.com/office/drawing/2014/main" id="{6E56AD43-A1E2-D744-86E3-08CD65FF7C10}"/>
              </a:ext>
            </a:extLst>
          </p:cNvPr>
          <p:cNvCxnSpPr>
            <a:stCxn id="7" idx="3"/>
            <a:endCxn id="6" idx="2"/>
          </p:cNvCxnSpPr>
          <p:nvPr/>
        </p:nvCxnSpPr>
        <p:spPr>
          <a:xfrm flipH="1" flipV="1">
            <a:off x="7563379" y="4528005"/>
            <a:ext cx="3815818" cy="1255640"/>
          </a:xfrm>
          <a:prstGeom prst="bentConnector4">
            <a:avLst>
              <a:gd name="adj1" fmla="val -5991"/>
              <a:gd name="adj2" fmla="val -3330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Elbow Connector 34">
            <a:extLst>
              <a:ext uri="{FF2B5EF4-FFF2-40B4-BE49-F238E27FC236}">
                <a16:creationId xmlns:a16="http://schemas.microsoft.com/office/drawing/2014/main" id="{A444D918-4E01-F54E-AB6D-D11AA2CD7ECB}"/>
              </a:ext>
            </a:extLst>
          </p:cNvPr>
          <p:cNvCxnSpPr>
            <a:stCxn id="8" idx="3"/>
          </p:cNvCxnSpPr>
          <p:nvPr/>
        </p:nvCxnSpPr>
        <p:spPr>
          <a:xfrm>
            <a:off x="11379199" y="4215569"/>
            <a:ext cx="237068" cy="1820334"/>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37" name="Elbow Connector 36">
            <a:extLst>
              <a:ext uri="{FF2B5EF4-FFF2-40B4-BE49-F238E27FC236}">
                <a16:creationId xmlns:a16="http://schemas.microsoft.com/office/drawing/2014/main" id="{11DADA71-3AC1-FC4F-8E1D-7D40E4906B30}"/>
              </a:ext>
            </a:extLst>
          </p:cNvPr>
          <p:cNvCxnSpPr>
            <a:stCxn id="9" idx="3"/>
          </p:cNvCxnSpPr>
          <p:nvPr/>
        </p:nvCxnSpPr>
        <p:spPr>
          <a:xfrm>
            <a:off x="11379198" y="2647494"/>
            <a:ext cx="237069" cy="1880511"/>
          </a:xfrm>
          <a:prstGeom prst="bentConnector2">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8359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Note List display Page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4035856" cy="3649133"/>
          </a:xfrm>
        </p:spPr>
        <p:txBody>
          <a:bodyPr anchor="ctr"/>
          <a:lstStyle/>
          <a:p>
            <a:pPr marL="0" indent="0">
              <a:buNone/>
            </a:pPr>
            <a:r>
              <a:rPr lang="en-US" i="1" dirty="0"/>
              <a:t>This is the default view of the application.  The following images shows ILISTA ran in an </a:t>
            </a:r>
            <a:r>
              <a:rPr lang="en-US" i="1" dirty="0" err="1"/>
              <a:t>Iphone</a:t>
            </a:r>
            <a:r>
              <a:rPr lang="en-US" i="1" dirty="0"/>
              <a:t> </a:t>
            </a:r>
            <a:r>
              <a:rPr lang="en-US" i="1" dirty="0" err="1"/>
              <a:t>XSMax</a:t>
            </a:r>
            <a:r>
              <a:rPr lang="en-US" i="1" dirty="0"/>
              <a:t> when there are no notes created(left) and when there are notes created(right)</a:t>
            </a:r>
          </a:p>
        </p:txBody>
      </p:sp>
      <p:pic>
        <p:nvPicPr>
          <p:cNvPr id="5" name="Picture 4">
            <a:extLst>
              <a:ext uri="{FF2B5EF4-FFF2-40B4-BE49-F238E27FC236}">
                <a16:creationId xmlns:a16="http://schemas.microsoft.com/office/drawing/2014/main" id="{1E7DA9BE-E7DC-D146-ACDB-D8F12C4B6B19}"/>
              </a:ext>
            </a:extLst>
          </p:cNvPr>
          <p:cNvPicPr>
            <a:picLocks noChangeAspect="1"/>
          </p:cNvPicPr>
          <p:nvPr/>
        </p:nvPicPr>
        <p:blipFill>
          <a:blip r:embed="rId2"/>
          <a:stretch>
            <a:fillRect/>
          </a:stretch>
        </p:blipFill>
        <p:spPr>
          <a:xfrm>
            <a:off x="4721657" y="0"/>
            <a:ext cx="3730819" cy="6858000"/>
          </a:xfrm>
          <a:prstGeom prst="rect">
            <a:avLst/>
          </a:prstGeom>
        </p:spPr>
      </p:pic>
      <p:pic>
        <p:nvPicPr>
          <p:cNvPr id="7" name="Picture 6">
            <a:extLst>
              <a:ext uri="{FF2B5EF4-FFF2-40B4-BE49-F238E27FC236}">
                <a16:creationId xmlns:a16="http://schemas.microsoft.com/office/drawing/2014/main" id="{CE926DA5-5729-E345-ABEC-D706BFA71B26}"/>
              </a:ext>
            </a:extLst>
          </p:cNvPr>
          <p:cNvPicPr>
            <a:picLocks noChangeAspect="1"/>
          </p:cNvPicPr>
          <p:nvPr/>
        </p:nvPicPr>
        <p:blipFill>
          <a:blip r:embed="rId3"/>
          <a:stretch>
            <a:fillRect/>
          </a:stretch>
        </p:blipFill>
        <p:spPr>
          <a:xfrm>
            <a:off x="8590515" y="0"/>
            <a:ext cx="3730819" cy="6858000"/>
          </a:xfrm>
          <a:prstGeom prst="rect">
            <a:avLst/>
          </a:prstGeom>
        </p:spPr>
      </p:pic>
    </p:spTree>
    <p:extLst>
      <p:ext uri="{BB962C8B-B14F-4D97-AF65-F5344CB8AC3E}">
        <p14:creationId xmlns:p14="http://schemas.microsoft.com/office/powerpoint/2010/main" val="1926842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B6364-8366-0E45-B51A-6EAE443C23CD}"/>
              </a:ext>
            </a:extLst>
          </p:cNvPr>
          <p:cNvSpPr>
            <a:spLocks noGrp="1"/>
          </p:cNvSpPr>
          <p:nvPr>
            <p:ph type="title"/>
          </p:nvPr>
        </p:nvSpPr>
        <p:spPr/>
        <p:txBody>
          <a:bodyPr/>
          <a:lstStyle/>
          <a:p>
            <a:r>
              <a:rPr lang="en-US" sz="5400" dirty="0"/>
              <a:t>ILISTA</a:t>
            </a:r>
            <a:br>
              <a:rPr lang="en-US" dirty="0"/>
            </a:br>
            <a:r>
              <a:rPr lang="en-US" sz="2000" dirty="0"/>
              <a:t>ADD NOTE</a:t>
            </a:r>
          </a:p>
        </p:txBody>
      </p:sp>
      <p:sp>
        <p:nvSpPr>
          <p:cNvPr id="3" name="Content Placeholder 2">
            <a:extLst>
              <a:ext uri="{FF2B5EF4-FFF2-40B4-BE49-F238E27FC236}">
                <a16:creationId xmlns:a16="http://schemas.microsoft.com/office/drawing/2014/main" id="{A0C6C6A8-E7C3-CF41-B9A1-EDA4B26DD736}"/>
              </a:ext>
            </a:extLst>
          </p:cNvPr>
          <p:cNvSpPr>
            <a:spLocks noGrp="1"/>
          </p:cNvSpPr>
          <p:nvPr>
            <p:ph idx="1"/>
          </p:nvPr>
        </p:nvSpPr>
        <p:spPr>
          <a:xfrm>
            <a:off x="685801" y="2142067"/>
            <a:ext cx="6254122" cy="3649133"/>
          </a:xfrm>
        </p:spPr>
        <p:txBody>
          <a:bodyPr anchor="ctr"/>
          <a:lstStyle/>
          <a:p>
            <a:pPr marL="0" indent="0">
              <a:buNone/>
            </a:pPr>
            <a:r>
              <a:rPr lang="en-US" i="1" dirty="0"/>
              <a:t>When the PLUS button from Note Display is clicked, the Add Note UI is rendered, allowing user add a new note and input its details</a:t>
            </a:r>
          </a:p>
        </p:txBody>
      </p:sp>
      <p:pic>
        <p:nvPicPr>
          <p:cNvPr id="4" name="Picture 3">
            <a:extLst>
              <a:ext uri="{FF2B5EF4-FFF2-40B4-BE49-F238E27FC236}">
                <a16:creationId xmlns:a16="http://schemas.microsoft.com/office/drawing/2014/main" id="{28380FCA-2864-5747-8990-54AB025E95C3}"/>
              </a:ext>
            </a:extLst>
          </p:cNvPr>
          <p:cNvPicPr>
            <a:picLocks noChangeAspect="1"/>
          </p:cNvPicPr>
          <p:nvPr/>
        </p:nvPicPr>
        <p:blipFill>
          <a:blip r:embed="rId2"/>
          <a:stretch>
            <a:fillRect/>
          </a:stretch>
        </p:blipFill>
        <p:spPr>
          <a:xfrm>
            <a:off x="8461181" y="0"/>
            <a:ext cx="3730819" cy="6858000"/>
          </a:xfrm>
          <a:prstGeom prst="rect">
            <a:avLst/>
          </a:prstGeom>
        </p:spPr>
      </p:pic>
    </p:spTree>
    <p:extLst>
      <p:ext uri="{BB962C8B-B14F-4D97-AF65-F5344CB8AC3E}">
        <p14:creationId xmlns:p14="http://schemas.microsoft.com/office/powerpoint/2010/main" val="271836559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57FA2577A0D43B4EBABAC02F4C445D74" ma:contentTypeVersion="6" ma:contentTypeDescription="Create a new document." ma:contentTypeScope="" ma:versionID="c0cf870515d1a03ba408a488d0882fba">
  <xsd:schema xmlns:xsd="http://www.w3.org/2001/XMLSchema" xmlns:xs="http://www.w3.org/2001/XMLSchema" xmlns:p="http://schemas.microsoft.com/office/2006/metadata/properties" xmlns:ns2="e1163e26-ff52-4144-aa72-3b94dd9a9672" xmlns:ns3="ea06f119-4b32-420d-a80b-47fb3ef01827" targetNamespace="http://schemas.microsoft.com/office/2006/metadata/properties" ma:root="true" ma:fieldsID="c55baa32c9a08e3c281d22f47332c2bd" ns2:_="" ns3:_="">
    <xsd:import namespace="e1163e26-ff52-4144-aa72-3b94dd9a9672"/>
    <xsd:import namespace="ea06f119-4b32-420d-a80b-47fb3ef01827"/>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1163e26-ff52-4144-aa72-3b94dd9a967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2" nillable="true" ma:displayName="MediaServiceAutoKeyPoints" ma:hidden="true" ma:internalName="MediaServiceAutoKeyPoints" ma:readOnly="true">
      <xsd:simpleType>
        <xsd:restriction base="dms:Note"/>
      </xsd:simpleType>
    </xsd:element>
    <xsd:element name="MediaServiceKeyPoints" ma:index="13"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a06f119-4b32-420d-a80b-47fb3ef01827"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2818D30-5D72-4566-8B30-AEA7A4195AAF}">
  <ds:schemaRefs>
    <ds:schemaRef ds:uri="http://schemas.microsoft.com/sharepoint/v3/contenttype/forms"/>
  </ds:schemaRefs>
</ds:datastoreItem>
</file>

<file path=customXml/itemProps2.xml><?xml version="1.0" encoding="utf-8"?>
<ds:datastoreItem xmlns:ds="http://schemas.openxmlformats.org/officeDocument/2006/customXml" ds:itemID="{5E59419D-EE3A-4329-AF3A-27DCFA0D7E62}">
  <ds:schemaRefs>
    <ds:schemaRef ds:uri="e1163e26-ff52-4144-aa72-3b94dd9a9672"/>
    <ds:schemaRef ds:uri="ea06f119-4b32-420d-a80b-47fb3ef0182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8A1B97D2-B7DD-400B-A22A-A23043E5AE9E}">
  <ds:schemaRefs>
    <ds:schemaRef ds:uri="http://schemas.openxmlformats.org/package/2006/metadata/core-properties"/>
    <ds:schemaRef ds:uri="http://purl.org/dc/terms/"/>
    <ds:schemaRef ds:uri="http://purl.org/dc/dcmitype/"/>
    <ds:schemaRef ds:uri="http://purl.org/dc/elements/1.1/"/>
    <ds:schemaRef ds:uri="http://schemas.microsoft.com/office/infopath/2007/PartnerControls"/>
    <ds:schemaRef ds:uri="http://schemas.microsoft.com/office/2006/documentManagement/types"/>
    <ds:schemaRef ds:uri="http://schemas.microsoft.com/office/2006/metadata/properties"/>
    <ds:schemaRef ds:uri="ea06f119-4b32-420d-a80b-47fb3ef01827"/>
    <ds:schemaRef ds:uri="e1163e26-ff52-4144-aa72-3b94dd9a967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{DDC3886E-0F49-EA4C-8EE7-5FC2E70DB384}tf10001058</Template>
  <TotalTime>117</TotalTime>
  <Words>621</Words>
  <Application>Microsoft Macintosh PowerPoint</Application>
  <PresentationFormat>Widescreen</PresentationFormat>
  <Paragraphs>79</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Zapfino</vt:lpstr>
      <vt:lpstr>Celestial</vt:lpstr>
      <vt:lpstr>Ilista A MADT 6114 Project</vt:lpstr>
      <vt:lpstr>ILISTA PROJECT ASSETS</vt:lpstr>
      <vt:lpstr>ILISTA PURPOSE </vt:lpstr>
      <vt:lpstr>ILISTA Javascript Fundamentals</vt:lpstr>
      <vt:lpstr>ILISTA  features</vt:lpstr>
      <vt:lpstr>ilista UML DIAGRAM</vt:lpstr>
      <vt:lpstr>ilista FUNCTION DIAGRAM</vt:lpstr>
      <vt:lpstr>ILISTA Note List display Page</vt:lpstr>
      <vt:lpstr>ILISTA ADD NOTE</vt:lpstr>
      <vt:lpstr>ILISTA UPDATE NOTE</vt:lpstr>
      <vt:lpstr>ILISTA Delete NOTE</vt:lpstr>
      <vt:lpstr>ILISTA Web application</vt:lpstr>
      <vt:lpstr>ILISTA  RUNNING THE APPLICATION</vt:lpstr>
      <vt:lpstr>ILISTA References</vt:lpstr>
      <vt:lpstr>ILISTA FUTure implementations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Ilista A MADT 6114 Project</dc:title>
  <dc:creator>Rosette Pardillo</dc:creator>
  <cp:lastModifiedBy>Rosette Pardillo</cp:lastModifiedBy>
  <cp:revision>25</cp:revision>
  <dcterms:created xsi:type="dcterms:W3CDTF">2020-07-10T18:19:48Z</dcterms:created>
  <dcterms:modified xsi:type="dcterms:W3CDTF">2020-07-20T21:15:50Z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0x01010057FA2577A0D43B4EBABAC02F4C445D74</vt:lpwstr>
  </property>
</Properties>
</file>

<file path=docProps/thumbnail.jpeg>
</file>